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6858000" cx="12192000"/>
  <p:notesSz cx="6858000" cy="9144000"/>
  <p:embeddedFontLst>
    <p:embeddedFont>
      <p:font typeface="Source Sans Pro Light"/>
      <p:regular r:id="rId23"/>
      <p:bold r:id="rId24"/>
      <p:italic r:id="rId25"/>
      <p:boldItalic r:id="rId26"/>
    </p:embeddedFont>
    <p:embeddedFont>
      <p:font typeface="Viga"/>
      <p:regular r:id="rId27"/>
    </p:embeddedFont>
    <p:embeddedFont>
      <p:font typeface="Bodoni"/>
      <p:regular r:id="rId28"/>
      <p:bold r:id="rId29"/>
      <p:italic r:id="rId30"/>
      <p:boldItalic r:id="rId31"/>
    </p:embeddedFont>
    <p:embeddedFont>
      <p:font typeface="Helvetica Neue"/>
      <p:regular r:id="rId32"/>
      <p:bold r:id="rId33"/>
      <p:italic r:id="rId34"/>
      <p:boldItalic r:id="rId35"/>
    </p:embeddedFont>
    <p:embeddedFont>
      <p:font typeface="Roboto Mono"/>
      <p:regular r:id="rId36"/>
      <p:bold r:id="rId37"/>
      <p:italic r:id="rId38"/>
      <p:boldItalic r:id="rId39"/>
    </p:embeddedFont>
    <p:embeddedFont>
      <p:font typeface="DM Sans"/>
      <p:regular r:id="rId40"/>
      <p:bold r:id="rId41"/>
      <p:italic r:id="rId42"/>
      <p:boldItalic r:id="rId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752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44" roundtripDataSignature="AMtx7mgdcvhBo8QuF6L8GsepQ1aXW6Vbx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752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DMSans-regular.fntdata"/><Relationship Id="rId20" Type="http://schemas.openxmlformats.org/officeDocument/2006/relationships/slide" Target="slides/slide15.xml"/><Relationship Id="rId42" Type="http://schemas.openxmlformats.org/officeDocument/2006/relationships/font" Target="fonts/DMSans-italic.fntdata"/><Relationship Id="rId41" Type="http://schemas.openxmlformats.org/officeDocument/2006/relationships/font" Target="fonts/DMSans-bold.fntdata"/><Relationship Id="rId22" Type="http://schemas.openxmlformats.org/officeDocument/2006/relationships/slide" Target="slides/slide17.xml"/><Relationship Id="rId44" Type="http://customschemas.google.com/relationships/presentationmetadata" Target="metadata"/><Relationship Id="rId21" Type="http://schemas.openxmlformats.org/officeDocument/2006/relationships/slide" Target="slides/slide16.xml"/><Relationship Id="rId43" Type="http://schemas.openxmlformats.org/officeDocument/2006/relationships/font" Target="fonts/DMSans-boldItalic.fntdata"/><Relationship Id="rId24" Type="http://schemas.openxmlformats.org/officeDocument/2006/relationships/font" Target="fonts/SourceSansProLight-bold.fntdata"/><Relationship Id="rId23" Type="http://schemas.openxmlformats.org/officeDocument/2006/relationships/font" Target="fonts/SourceSansProLight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SourceSansProLight-boldItalic.fntdata"/><Relationship Id="rId25" Type="http://schemas.openxmlformats.org/officeDocument/2006/relationships/font" Target="fonts/SourceSansProLight-italic.fntdata"/><Relationship Id="rId28" Type="http://schemas.openxmlformats.org/officeDocument/2006/relationships/font" Target="fonts/Bodoni-regular.fntdata"/><Relationship Id="rId27" Type="http://schemas.openxmlformats.org/officeDocument/2006/relationships/font" Target="fonts/Viga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Bodoni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Bodoni-boldItalic.fntdata"/><Relationship Id="rId30" Type="http://schemas.openxmlformats.org/officeDocument/2006/relationships/font" Target="fonts/Bodoni-italic.fntdata"/><Relationship Id="rId11" Type="http://schemas.openxmlformats.org/officeDocument/2006/relationships/slide" Target="slides/slide6.xml"/><Relationship Id="rId33" Type="http://schemas.openxmlformats.org/officeDocument/2006/relationships/font" Target="fonts/HelveticaNeue-bold.fntdata"/><Relationship Id="rId10" Type="http://schemas.openxmlformats.org/officeDocument/2006/relationships/slide" Target="slides/slide5.xml"/><Relationship Id="rId32" Type="http://schemas.openxmlformats.org/officeDocument/2006/relationships/font" Target="fonts/HelveticaNeue-regular.fntdata"/><Relationship Id="rId13" Type="http://schemas.openxmlformats.org/officeDocument/2006/relationships/slide" Target="slides/slide8.xml"/><Relationship Id="rId35" Type="http://schemas.openxmlformats.org/officeDocument/2006/relationships/font" Target="fonts/HelveticaNeue-boldItalic.fntdata"/><Relationship Id="rId12" Type="http://schemas.openxmlformats.org/officeDocument/2006/relationships/slide" Target="slides/slide7.xml"/><Relationship Id="rId34" Type="http://schemas.openxmlformats.org/officeDocument/2006/relationships/font" Target="fonts/HelveticaNeue-italic.fntdata"/><Relationship Id="rId15" Type="http://schemas.openxmlformats.org/officeDocument/2006/relationships/slide" Target="slides/slide10.xml"/><Relationship Id="rId37" Type="http://schemas.openxmlformats.org/officeDocument/2006/relationships/font" Target="fonts/RobotoMono-bold.fntdata"/><Relationship Id="rId14" Type="http://schemas.openxmlformats.org/officeDocument/2006/relationships/slide" Target="slides/slide9.xml"/><Relationship Id="rId36" Type="http://schemas.openxmlformats.org/officeDocument/2006/relationships/font" Target="fonts/RobotoMono-regular.fntdata"/><Relationship Id="rId17" Type="http://schemas.openxmlformats.org/officeDocument/2006/relationships/slide" Target="slides/slide12.xml"/><Relationship Id="rId39" Type="http://schemas.openxmlformats.org/officeDocument/2006/relationships/font" Target="fonts/RobotoMono-boldItalic.fntdata"/><Relationship Id="rId16" Type="http://schemas.openxmlformats.org/officeDocument/2006/relationships/slide" Target="slides/slide11.xml"/><Relationship Id="rId38" Type="http://schemas.openxmlformats.org/officeDocument/2006/relationships/font" Target="fonts/RobotoMono-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it-IT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1" name="Google Shape;351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52" name="Google Shape;352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137a559f337_0_9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8" name="Google Shape;498;g137a559f337_0_9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99" name="Google Shape;499;g137a559f337_0_9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137a559f337_0_1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9" name="Google Shape;509;g137a559f337_0_1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10" name="Google Shape;510;g137a559f337_0_11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0" name="Google Shape;520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21" name="Google Shape;521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3" name="Google Shape;533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34" name="Google Shape;534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4" name="Google Shape;544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45" name="Google Shape;545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2" name="Google Shape;562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63" name="Google Shape;563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137a559f337_0_8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2" name="Google Shape;572;g137a559f337_0_8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73" name="Google Shape;573;g137a559f337_0_8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3" name="Google Shape;583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84" name="Google Shape;584;p1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4" name="Google Shape;364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65" name="Google Shape;365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1114ccbafec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0" name="Google Shape;380;g1114ccbafec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81" name="Google Shape;381;g1114ccbafec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0" name="Google Shape;400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01" name="Google Shape;401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7" name="Google Shape;417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18" name="Google Shape;418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137a559f337_0_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0" name="Google Shape;440;g137a559f337_0_1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41" name="Google Shape;441;g137a559f337_0_1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137a559f337_0_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2" name="Google Shape;452;g137a559f337_0_4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53" name="Google Shape;453;g137a559f337_0_4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137a559f337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4" name="Google Shape;464;g137a559f337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65" name="Google Shape;465;g137a559f337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8" name="Google Shape;478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79" name="Google Shape;479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razie">
  <p:cSld name="Grazi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5"/>
          <p:cNvSpPr txBox="1"/>
          <p:nvPr>
            <p:ph type="title"/>
          </p:nvPr>
        </p:nvSpPr>
        <p:spPr>
          <a:xfrm>
            <a:off x="719425" y="4689888"/>
            <a:ext cx="50292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4400"/>
              <a:buFont typeface="Bodoni"/>
              <a:buNone/>
              <a:defRPr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5"/>
          <p:cNvSpPr/>
          <p:nvPr>
            <p:ph idx="2" type="pic"/>
          </p:nvPr>
        </p:nvSpPr>
        <p:spPr>
          <a:xfrm>
            <a:off x="458724" y="390524"/>
            <a:ext cx="5637276" cy="4114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sp>
        <p:nvSpPr>
          <p:cNvPr id="18" name="Google Shape;18;p15"/>
          <p:cNvSpPr/>
          <p:nvPr>
            <p:ph idx="3" type="pic"/>
          </p:nvPr>
        </p:nvSpPr>
        <p:spPr>
          <a:xfrm>
            <a:off x="6096000" y="390524"/>
            <a:ext cx="5637276" cy="4114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sp>
        <p:nvSpPr>
          <p:cNvPr id="19" name="Google Shape;19;p15"/>
          <p:cNvSpPr txBox="1"/>
          <p:nvPr>
            <p:ph idx="1" type="body"/>
          </p:nvPr>
        </p:nvSpPr>
        <p:spPr>
          <a:xfrm>
            <a:off x="6460759" y="4687863"/>
            <a:ext cx="5029200" cy="1463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sz="1600"/>
            </a:lvl2pPr>
            <a:lvl3pPr indent="-228600" lvl="2" marL="137160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sz="1600"/>
            </a:lvl3pPr>
            <a:lvl4pPr indent="-228600" lvl="3" marL="18288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sz="1600"/>
            </a:lvl4pPr>
            <a:lvl5pPr indent="-228600" lvl="4" marL="22860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sz="16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titolo">
  <p:cSld name="Diapositiva titolo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4"/>
          <p:cNvSpPr/>
          <p:nvPr>
            <p:ph idx="2" type="pic"/>
          </p:nvPr>
        </p:nvSpPr>
        <p:spPr>
          <a:xfrm>
            <a:off x="458724" y="457200"/>
            <a:ext cx="11274552" cy="594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sp>
        <p:nvSpPr>
          <p:cNvPr id="130" name="Google Shape;130;p24"/>
          <p:cNvSpPr txBox="1"/>
          <p:nvPr>
            <p:ph type="ctrTitle"/>
          </p:nvPr>
        </p:nvSpPr>
        <p:spPr>
          <a:xfrm>
            <a:off x="6145966" y="1008063"/>
            <a:ext cx="5120640" cy="205438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5400"/>
              <a:buFont typeface="Bodoni"/>
              <a:buNone/>
              <a:defRPr sz="5400">
                <a:solidFill>
                  <a:srgbClr val="59595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p24"/>
          <p:cNvSpPr txBox="1"/>
          <p:nvPr>
            <p:ph idx="1" type="subTitle"/>
          </p:nvPr>
        </p:nvSpPr>
        <p:spPr>
          <a:xfrm>
            <a:off x="8098970" y="3105163"/>
            <a:ext cx="3167636" cy="6476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32" name="Google Shape;132;p2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3" name="Google Shape;133;p2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" name="Google Shape;134;p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hi siamo">
  <p:cSld name="Chi siamo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5"/>
          <p:cNvSpPr/>
          <p:nvPr/>
        </p:nvSpPr>
        <p:spPr>
          <a:xfrm>
            <a:off x="0" y="0"/>
            <a:ext cx="3051110" cy="6858000"/>
          </a:xfrm>
          <a:prstGeom prst="rect">
            <a:avLst/>
          </a:prstGeom>
          <a:solidFill>
            <a:schemeClr val="accent3">
              <a:alpha val="49019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  <p:sp>
        <p:nvSpPr>
          <p:cNvPr id="137" name="Google Shape;137;p25"/>
          <p:cNvSpPr txBox="1"/>
          <p:nvPr>
            <p:ph type="title"/>
          </p:nvPr>
        </p:nvSpPr>
        <p:spPr>
          <a:xfrm>
            <a:off x="3581400" y="365125"/>
            <a:ext cx="7287768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4400"/>
              <a:buFont typeface="Bodoni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p25"/>
          <p:cNvSpPr/>
          <p:nvPr>
            <p:ph idx="2" type="pic"/>
          </p:nvPr>
        </p:nvSpPr>
        <p:spPr>
          <a:xfrm>
            <a:off x="1524000" y="1941230"/>
            <a:ext cx="9144000" cy="2286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sp>
        <p:nvSpPr>
          <p:cNvPr id="139" name="Google Shape;139;p25"/>
          <p:cNvSpPr txBox="1"/>
          <p:nvPr>
            <p:ph idx="1" type="body"/>
          </p:nvPr>
        </p:nvSpPr>
        <p:spPr>
          <a:xfrm>
            <a:off x="3584448" y="4407408"/>
            <a:ext cx="7287768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sz="1600">
                <a:solidFill>
                  <a:srgbClr val="595959"/>
                </a:solidFill>
              </a:defRPr>
            </a:lvl1pPr>
            <a:lvl2pPr indent="-228600" lvl="1" marL="914400" algn="ctr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sz="1600">
                <a:solidFill>
                  <a:srgbClr val="595959"/>
                </a:solidFill>
              </a:defRPr>
            </a:lvl2pPr>
            <a:lvl3pPr indent="-228600" lvl="2" marL="1371600" algn="ctr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sz="1600">
                <a:solidFill>
                  <a:srgbClr val="595959"/>
                </a:solidFill>
              </a:defRPr>
            </a:lvl3pPr>
            <a:lvl4pPr indent="-228600" lvl="3" marL="1828800" algn="ctr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sz="1600">
                <a:solidFill>
                  <a:srgbClr val="595959"/>
                </a:solidFill>
              </a:defRPr>
            </a:lvl4pPr>
            <a:lvl5pPr indent="-228600" lvl="4" marL="2286000" algn="ctr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sz="1600">
                <a:solidFill>
                  <a:srgbClr val="595959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0" name="Google Shape;140;p2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1" name="Google Shape;141;p2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p2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noramica del prodotto">
  <p:cSld name="Panoramica del prodotto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6"/>
          <p:cNvSpPr/>
          <p:nvPr/>
        </p:nvSpPr>
        <p:spPr>
          <a:xfrm>
            <a:off x="6200706" y="0"/>
            <a:ext cx="6095999" cy="6858000"/>
          </a:xfrm>
          <a:prstGeom prst="rect">
            <a:avLst/>
          </a:prstGeom>
          <a:solidFill>
            <a:schemeClr val="accent3">
              <a:alpha val="49019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  <p:sp>
        <p:nvSpPr>
          <p:cNvPr id="145" name="Google Shape;145;p26"/>
          <p:cNvSpPr txBox="1"/>
          <p:nvPr>
            <p:ph type="title"/>
          </p:nvPr>
        </p:nvSpPr>
        <p:spPr>
          <a:xfrm>
            <a:off x="709922" y="365125"/>
            <a:ext cx="5386078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4400"/>
              <a:buFont typeface="Bodoni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6" name="Google Shape;146;p26"/>
          <p:cNvSpPr/>
          <p:nvPr>
            <p:ph idx="2" type="pic"/>
          </p:nvPr>
        </p:nvSpPr>
        <p:spPr>
          <a:xfrm>
            <a:off x="7454384" y="1566525"/>
            <a:ext cx="3401568" cy="371246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sp>
        <p:nvSpPr>
          <p:cNvPr id="147" name="Google Shape;147;p26"/>
          <p:cNvSpPr txBox="1"/>
          <p:nvPr>
            <p:ph idx="1" type="body"/>
          </p:nvPr>
        </p:nvSpPr>
        <p:spPr>
          <a:xfrm>
            <a:off x="709922" y="1893053"/>
            <a:ext cx="2286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b="0" sz="2000">
                <a:solidFill>
                  <a:schemeClr val="accent4"/>
                </a:solidFill>
                <a:latin typeface="Bodoni"/>
                <a:ea typeface="Bodoni"/>
                <a:cs typeface="Bodoni"/>
                <a:sym typeface="Bodoni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48" name="Google Shape;148;p26"/>
          <p:cNvSpPr txBox="1"/>
          <p:nvPr>
            <p:ph idx="3" type="body"/>
          </p:nvPr>
        </p:nvSpPr>
        <p:spPr>
          <a:xfrm>
            <a:off x="3457506" y="1893053"/>
            <a:ext cx="2286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b="0" sz="2000">
                <a:solidFill>
                  <a:schemeClr val="accent4"/>
                </a:solidFill>
                <a:latin typeface="Bodoni"/>
                <a:ea typeface="Bodoni"/>
                <a:cs typeface="Bodoni"/>
                <a:sym typeface="Bodoni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49" name="Google Shape;149;p26"/>
          <p:cNvSpPr txBox="1"/>
          <p:nvPr>
            <p:ph idx="4" type="body"/>
          </p:nvPr>
        </p:nvSpPr>
        <p:spPr>
          <a:xfrm>
            <a:off x="709922" y="2368970"/>
            <a:ext cx="22860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42857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42857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42857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/>
            </a:lvl3pPr>
            <a:lvl4pPr indent="-228600" lvl="3" marL="1828800" algn="l">
              <a:lnSpc>
                <a:spcPct val="142857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/>
            </a:lvl4pPr>
            <a:lvl5pPr indent="-228600" lvl="4" marL="2286000" algn="l">
              <a:lnSpc>
                <a:spcPct val="142857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0" name="Google Shape;150;p26"/>
          <p:cNvSpPr txBox="1"/>
          <p:nvPr>
            <p:ph idx="5" type="body"/>
          </p:nvPr>
        </p:nvSpPr>
        <p:spPr>
          <a:xfrm>
            <a:off x="3457506" y="2355956"/>
            <a:ext cx="22860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42857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42857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42857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/>
            </a:lvl3pPr>
            <a:lvl4pPr indent="-228600" lvl="3" marL="1828800" algn="l">
              <a:lnSpc>
                <a:spcPct val="142857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/>
            </a:lvl4pPr>
            <a:lvl5pPr indent="-228600" lvl="4" marL="2286000" algn="l">
              <a:lnSpc>
                <a:spcPct val="142857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1" name="Google Shape;151;p26"/>
          <p:cNvSpPr txBox="1"/>
          <p:nvPr>
            <p:ph idx="6" type="body"/>
          </p:nvPr>
        </p:nvSpPr>
        <p:spPr>
          <a:xfrm>
            <a:off x="719917" y="3843877"/>
            <a:ext cx="2286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b="0" sz="2000">
                <a:solidFill>
                  <a:schemeClr val="accent4"/>
                </a:solidFill>
                <a:latin typeface="Bodoni"/>
                <a:ea typeface="Bodoni"/>
                <a:cs typeface="Bodoni"/>
                <a:sym typeface="Bodoni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52" name="Google Shape;152;p26"/>
          <p:cNvSpPr txBox="1"/>
          <p:nvPr>
            <p:ph idx="7" type="body"/>
          </p:nvPr>
        </p:nvSpPr>
        <p:spPr>
          <a:xfrm>
            <a:off x="3467501" y="3843877"/>
            <a:ext cx="2286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b="0" sz="2000">
                <a:solidFill>
                  <a:schemeClr val="accent4"/>
                </a:solidFill>
                <a:latin typeface="Bodoni"/>
                <a:ea typeface="Bodoni"/>
                <a:cs typeface="Bodoni"/>
                <a:sym typeface="Bodoni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53" name="Google Shape;153;p26"/>
          <p:cNvSpPr txBox="1"/>
          <p:nvPr>
            <p:ph idx="8" type="body"/>
          </p:nvPr>
        </p:nvSpPr>
        <p:spPr>
          <a:xfrm>
            <a:off x="719917" y="4319794"/>
            <a:ext cx="22860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42857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42857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42857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/>
            </a:lvl3pPr>
            <a:lvl4pPr indent="-228600" lvl="3" marL="1828800" algn="l">
              <a:lnSpc>
                <a:spcPct val="142857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/>
            </a:lvl4pPr>
            <a:lvl5pPr indent="-228600" lvl="4" marL="2286000" algn="l">
              <a:lnSpc>
                <a:spcPct val="142857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4" name="Google Shape;154;p26"/>
          <p:cNvSpPr txBox="1"/>
          <p:nvPr>
            <p:ph idx="9" type="body"/>
          </p:nvPr>
        </p:nvSpPr>
        <p:spPr>
          <a:xfrm>
            <a:off x="3467501" y="4306780"/>
            <a:ext cx="22860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42857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42857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42857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/>
            </a:lvl3pPr>
            <a:lvl4pPr indent="-228600" lvl="3" marL="1828800" algn="l">
              <a:lnSpc>
                <a:spcPct val="142857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/>
            </a:lvl4pPr>
            <a:lvl5pPr indent="-228600" lvl="4" marL="2286000" algn="l">
              <a:lnSpc>
                <a:spcPct val="142857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5" name="Google Shape;155;p26"/>
          <p:cNvSpPr txBox="1"/>
          <p:nvPr>
            <p:ph idx="10" type="dt"/>
          </p:nvPr>
        </p:nvSpPr>
        <p:spPr>
          <a:xfrm>
            <a:off x="838200" y="6356350"/>
            <a:ext cx="18478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6" name="Google Shape;156;p26"/>
          <p:cNvSpPr txBox="1"/>
          <p:nvPr>
            <p:ph idx="11" type="ftr"/>
          </p:nvPr>
        </p:nvSpPr>
        <p:spPr>
          <a:xfrm>
            <a:off x="6858000" y="6356350"/>
            <a:ext cx="34480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7" name="Google Shape;157;p26"/>
          <p:cNvSpPr txBox="1"/>
          <p:nvPr>
            <p:ph idx="12" type="sldNum"/>
          </p:nvPr>
        </p:nvSpPr>
        <p:spPr>
          <a:xfrm>
            <a:off x="10423398" y="6356350"/>
            <a:ext cx="914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ruzione di sezione">
  <p:cSld name="Interruzione di sezione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7"/>
          <p:cNvSpPr/>
          <p:nvPr>
            <p:ph idx="2" type="pic"/>
          </p:nvPr>
        </p:nvSpPr>
        <p:spPr>
          <a:xfrm>
            <a:off x="458724" y="457200"/>
            <a:ext cx="11274552" cy="594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sp>
        <p:nvSpPr>
          <p:cNvPr id="160" name="Google Shape;160;p27"/>
          <p:cNvSpPr txBox="1"/>
          <p:nvPr>
            <p:ph type="title"/>
          </p:nvPr>
        </p:nvSpPr>
        <p:spPr>
          <a:xfrm>
            <a:off x="3051112" y="3513220"/>
            <a:ext cx="8682164" cy="1828799"/>
          </a:xfrm>
          <a:prstGeom prst="rect">
            <a:avLst/>
          </a:prstGeom>
          <a:solidFill>
            <a:schemeClr val="accent3">
              <a:alpha val="89019"/>
            </a:schemeClr>
          </a:solidFill>
          <a:ln>
            <a:noFill/>
          </a:ln>
        </p:spPr>
        <p:txBody>
          <a:bodyPr anchorCtr="0" anchor="ctr" bIns="0" lIns="1371600" spcFirstLastPara="1" rIns="91425" wrap="square" tIns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5400"/>
              <a:buFont typeface="Bodoni"/>
              <a:buNone/>
              <a:defRPr sz="5400">
                <a:solidFill>
                  <a:srgbClr val="59595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correnza">
  <p:cSld name="Concorrenza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8"/>
          <p:cNvSpPr txBox="1"/>
          <p:nvPr>
            <p:ph type="title"/>
          </p:nvPr>
        </p:nvSpPr>
        <p:spPr>
          <a:xfrm>
            <a:off x="1162072" y="365125"/>
            <a:ext cx="10193315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4400"/>
              <a:buFont typeface="Bodon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3" name="Google Shape;163;p28"/>
          <p:cNvSpPr txBox="1"/>
          <p:nvPr>
            <p:ph idx="1" type="body"/>
          </p:nvPr>
        </p:nvSpPr>
        <p:spPr>
          <a:xfrm>
            <a:off x="1162073" y="1853548"/>
            <a:ext cx="4572000" cy="6400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b="0" sz="2000">
                <a:solidFill>
                  <a:schemeClr val="accent4"/>
                </a:solidFill>
                <a:latin typeface="Bodoni"/>
                <a:ea typeface="Bodoni"/>
                <a:cs typeface="Bodoni"/>
                <a:sym typeface="Bodoni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64" name="Google Shape;164;p28"/>
          <p:cNvSpPr txBox="1"/>
          <p:nvPr>
            <p:ph idx="2" type="body"/>
          </p:nvPr>
        </p:nvSpPr>
        <p:spPr>
          <a:xfrm>
            <a:off x="1162073" y="2505075"/>
            <a:ext cx="4572000" cy="32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0200" lvl="0" marL="457200" algn="l">
              <a:lnSpc>
                <a:spcPct val="1625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600"/>
              <a:buChar char="•"/>
              <a:defRPr sz="1600"/>
            </a:lvl1pPr>
            <a:lvl2pPr indent="-330200" lvl="1" marL="914400" algn="l">
              <a:lnSpc>
                <a:spcPct val="1625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Char char="•"/>
              <a:defRPr sz="1600"/>
            </a:lvl2pPr>
            <a:lvl3pPr indent="-330200" lvl="2" marL="1371600" algn="l">
              <a:lnSpc>
                <a:spcPct val="1625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Char char="•"/>
              <a:defRPr sz="1600"/>
            </a:lvl3pPr>
            <a:lvl4pPr indent="-330200" lvl="3" marL="1828800" algn="l">
              <a:lnSpc>
                <a:spcPct val="1625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Char char="•"/>
              <a:defRPr sz="1600"/>
            </a:lvl4pPr>
            <a:lvl5pPr indent="-330200" lvl="4" marL="2286000" algn="l">
              <a:lnSpc>
                <a:spcPct val="1625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Char char="•"/>
              <a:defRPr sz="16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5" name="Google Shape;165;p28"/>
          <p:cNvSpPr txBox="1"/>
          <p:nvPr>
            <p:ph idx="3" type="body"/>
          </p:nvPr>
        </p:nvSpPr>
        <p:spPr>
          <a:xfrm>
            <a:off x="6494485" y="1853548"/>
            <a:ext cx="4572000" cy="6400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b="0" sz="2000">
                <a:solidFill>
                  <a:schemeClr val="accent4"/>
                </a:solidFill>
                <a:latin typeface="Bodoni"/>
                <a:ea typeface="Bodoni"/>
                <a:cs typeface="Bodoni"/>
                <a:sym typeface="Bodoni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66" name="Google Shape;166;p28"/>
          <p:cNvSpPr txBox="1"/>
          <p:nvPr>
            <p:ph idx="4" type="body"/>
          </p:nvPr>
        </p:nvSpPr>
        <p:spPr>
          <a:xfrm>
            <a:off x="6494485" y="2505075"/>
            <a:ext cx="4572000" cy="32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0200" lvl="0" marL="457200" algn="l">
              <a:lnSpc>
                <a:spcPct val="1625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600"/>
              <a:buChar char="•"/>
              <a:defRPr sz="1600"/>
            </a:lvl1pPr>
            <a:lvl2pPr indent="-330200" lvl="1" marL="914400" algn="l">
              <a:lnSpc>
                <a:spcPct val="1625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Char char="•"/>
              <a:defRPr sz="1600"/>
            </a:lvl2pPr>
            <a:lvl3pPr indent="-330200" lvl="2" marL="1371600" algn="l">
              <a:lnSpc>
                <a:spcPct val="1625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Char char="•"/>
              <a:defRPr sz="1600"/>
            </a:lvl3pPr>
            <a:lvl4pPr indent="-330200" lvl="3" marL="1828800" algn="l">
              <a:lnSpc>
                <a:spcPct val="1625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Char char="•"/>
              <a:defRPr sz="1600"/>
            </a:lvl4pPr>
            <a:lvl5pPr indent="-330200" lvl="4" marL="2286000" algn="l">
              <a:lnSpc>
                <a:spcPct val="1625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Char char="•"/>
              <a:defRPr sz="16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7" name="Google Shape;167;p28"/>
          <p:cNvSpPr/>
          <p:nvPr>
            <p:ph idx="5" type="pic"/>
          </p:nvPr>
        </p:nvSpPr>
        <p:spPr>
          <a:xfrm>
            <a:off x="1524" y="5943600"/>
            <a:ext cx="12188952" cy="9144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sp>
        <p:nvSpPr>
          <p:cNvPr id="168" name="Google Shape;168;p2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9" name="Google Shape;169;p2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0" name="Google Shape;170;p2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fronto di mercato">
  <p:cSld name="Confronto di mercato"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9"/>
          <p:cNvSpPr txBox="1"/>
          <p:nvPr>
            <p:ph idx="1" type="body"/>
          </p:nvPr>
        </p:nvSpPr>
        <p:spPr>
          <a:xfrm>
            <a:off x="2466593" y="2207455"/>
            <a:ext cx="1351811" cy="1097280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1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sz="4000">
                <a:solidFill>
                  <a:schemeClr val="accent1"/>
                </a:solidFill>
                <a:latin typeface="Bodoni"/>
                <a:ea typeface="Bodoni"/>
                <a:cs typeface="Bodoni"/>
                <a:sym typeface="Bodoni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3" name="Google Shape;173;p29"/>
          <p:cNvSpPr txBox="1"/>
          <p:nvPr>
            <p:ph idx="2" type="body"/>
          </p:nvPr>
        </p:nvSpPr>
        <p:spPr>
          <a:xfrm>
            <a:off x="2466592" y="3559605"/>
            <a:ext cx="1353313" cy="1097280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1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sz="4000">
                <a:solidFill>
                  <a:schemeClr val="accent1"/>
                </a:solidFill>
                <a:latin typeface="Bodoni"/>
                <a:ea typeface="Bodoni"/>
                <a:cs typeface="Bodoni"/>
                <a:sym typeface="Bodoni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4" name="Google Shape;174;p29"/>
          <p:cNvSpPr txBox="1"/>
          <p:nvPr>
            <p:ph idx="3" type="body"/>
          </p:nvPr>
        </p:nvSpPr>
        <p:spPr>
          <a:xfrm>
            <a:off x="2466592" y="4905756"/>
            <a:ext cx="1353314" cy="1097280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1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sz="4000">
                <a:solidFill>
                  <a:schemeClr val="accent1"/>
                </a:solidFill>
                <a:latin typeface="Bodoni"/>
                <a:ea typeface="Bodoni"/>
                <a:cs typeface="Bodoni"/>
                <a:sym typeface="Bodoni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5" name="Google Shape;175;p2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4400"/>
              <a:buFont typeface="Bodoni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6" name="Google Shape;176;p29"/>
          <p:cNvSpPr/>
          <p:nvPr>
            <p:ph idx="4" type="pic"/>
          </p:nvPr>
        </p:nvSpPr>
        <p:spPr>
          <a:xfrm>
            <a:off x="1371600" y="2202883"/>
            <a:ext cx="1106424" cy="110642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sp>
        <p:nvSpPr>
          <p:cNvPr id="177" name="Google Shape;177;p29"/>
          <p:cNvSpPr/>
          <p:nvPr>
            <p:ph idx="5" type="pic"/>
          </p:nvPr>
        </p:nvSpPr>
        <p:spPr>
          <a:xfrm>
            <a:off x="1371600" y="3555033"/>
            <a:ext cx="1106424" cy="110642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sp>
        <p:nvSpPr>
          <p:cNvPr id="178" name="Google Shape;178;p29"/>
          <p:cNvSpPr/>
          <p:nvPr>
            <p:ph idx="6" type="pic"/>
          </p:nvPr>
        </p:nvSpPr>
        <p:spPr>
          <a:xfrm>
            <a:off x="1371600" y="4901184"/>
            <a:ext cx="1106424" cy="110642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sp>
        <p:nvSpPr>
          <p:cNvPr id="179" name="Google Shape;179;p29"/>
          <p:cNvSpPr txBox="1"/>
          <p:nvPr>
            <p:ph idx="7" type="body"/>
          </p:nvPr>
        </p:nvSpPr>
        <p:spPr>
          <a:xfrm>
            <a:off x="3813048" y="2207455"/>
            <a:ext cx="3657600" cy="109728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0" name="Google Shape;180;p29"/>
          <p:cNvSpPr txBox="1"/>
          <p:nvPr>
            <p:ph idx="8" type="body"/>
          </p:nvPr>
        </p:nvSpPr>
        <p:spPr>
          <a:xfrm>
            <a:off x="3813048" y="3559605"/>
            <a:ext cx="3657600" cy="109728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1" name="Google Shape;181;p29"/>
          <p:cNvSpPr txBox="1"/>
          <p:nvPr>
            <p:ph idx="9" type="body"/>
          </p:nvPr>
        </p:nvSpPr>
        <p:spPr>
          <a:xfrm>
            <a:off x="3813048" y="4905756"/>
            <a:ext cx="3657600" cy="109728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2" name="Google Shape;182;p29"/>
          <p:cNvSpPr txBox="1"/>
          <p:nvPr>
            <p:ph idx="13" type="body"/>
          </p:nvPr>
        </p:nvSpPr>
        <p:spPr>
          <a:xfrm>
            <a:off x="7470648" y="2207455"/>
            <a:ext cx="3657600" cy="1097280"/>
          </a:xfrm>
          <a:prstGeom prst="rect">
            <a:avLst/>
          </a:prstGeom>
          <a:solidFill>
            <a:schemeClr val="accent3">
              <a:alpha val="49019"/>
            </a:schemeClr>
          </a:solidFill>
          <a:ln cap="flat" cmpd="sng" w="9525">
            <a:solidFill>
              <a:schemeClr val="accent3">
                <a:alpha val="49019"/>
              </a:scheme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None/>
              <a:defRPr sz="1800">
                <a:solidFill>
                  <a:srgbClr val="262626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3" name="Google Shape;183;p29"/>
          <p:cNvSpPr txBox="1"/>
          <p:nvPr>
            <p:ph idx="14" type="body"/>
          </p:nvPr>
        </p:nvSpPr>
        <p:spPr>
          <a:xfrm>
            <a:off x="7470648" y="3559605"/>
            <a:ext cx="3657600" cy="1097280"/>
          </a:xfrm>
          <a:prstGeom prst="rect">
            <a:avLst/>
          </a:prstGeom>
          <a:solidFill>
            <a:schemeClr val="accent3">
              <a:alpha val="49019"/>
            </a:schemeClr>
          </a:solidFill>
          <a:ln cap="flat" cmpd="sng" w="9525">
            <a:solidFill>
              <a:schemeClr val="accent3">
                <a:alpha val="49019"/>
              </a:scheme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None/>
              <a:defRPr sz="1800">
                <a:solidFill>
                  <a:srgbClr val="262626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4" name="Google Shape;184;p29"/>
          <p:cNvSpPr txBox="1"/>
          <p:nvPr>
            <p:ph idx="15" type="body"/>
          </p:nvPr>
        </p:nvSpPr>
        <p:spPr>
          <a:xfrm>
            <a:off x="7470648" y="4905756"/>
            <a:ext cx="3657600" cy="1097280"/>
          </a:xfrm>
          <a:prstGeom prst="rect">
            <a:avLst/>
          </a:prstGeom>
          <a:solidFill>
            <a:schemeClr val="accent3">
              <a:alpha val="49019"/>
            </a:schemeClr>
          </a:solidFill>
          <a:ln cap="flat" cmpd="sng" w="9525">
            <a:solidFill>
              <a:schemeClr val="accent3">
                <a:alpha val="49019"/>
              </a:scheme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None/>
              <a:defRPr sz="1800">
                <a:solidFill>
                  <a:srgbClr val="262626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5" name="Google Shape;185;p2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6" name="Google Shape;186;p2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3F3F3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7" name="Google Shape;187;p2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adrante">
  <p:cSld name="Quadrante"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4400"/>
              <a:buFont typeface="Bodoni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0" name="Google Shape;190;p30"/>
          <p:cNvSpPr txBox="1"/>
          <p:nvPr>
            <p:ph idx="1" type="body"/>
          </p:nvPr>
        </p:nvSpPr>
        <p:spPr>
          <a:xfrm>
            <a:off x="4992992" y="2232908"/>
            <a:ext cx="2194560" cy="274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Arial"/>
              <a:buNone/>
              <a:defRPr b="1" sz="1200">
                <a:solidFill>
                  <a:schemeClr val="accent4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1" name="Google Shape;191;p30"/>
          <p:cNvSpPr txBox="1"/>
          <p:nvPr>
            <p:ph idx="2" type="body"/>
          </p:nvPr>
        </p:nvSpPr>
        <p:spPr>
          <a:xfrm>
            <a:off x="708728" y="3494402"/>
            <a:ext cx="2194560" cy="274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Arial"/>
              <a:buNone/>
              <a:defRPr b="1" sz="1200">
                <a:solidFill>
                  <a:schemeClr val="accent4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2" name="Google Shape;192;p30"/>
          <p:cNvSpPr txBox="1"/>
          <p:nvPr>
            <p:ph idx="3" type="body"/>
          </p:nvPr>
        </p:nvSpPr>
        <p:spPr>
          <a:xfrm>
            <a:off x="9310732" y="3494402"/>
            <a:ext cx="2194560" cy="274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Arial"/>
              <a:buNone/>
              <a:defRPr b="1" sz="1200">
                <a:solidFill>
                  <a:schemeClr val="accent4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3" name="Google Shape;193;p30"/>
          <p:cNvSpPr txBox="1"/>
          <p:nvPr>
            <p:ph idx="4" type="body"/>
          </p:nvPr>
        </p:nvSpPr>
        <p:spPr>
          <a:xfrm>
            <a:off x="4992992" y="5287722"/>
            <a:ext cx="2194560" cy="274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Arial"/>
              <a:buNone/>
              <a:defRPr b="1" sz="1200">
                <a:solidFill>
                  <a:schemeClr val="accent4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grpSp>
        <p:nvGrpSpPr>
          <p:cNvPr id="194" name="Google Shape;194;p30"/>
          <p:cNvGrpSpPr/>
          <p:nvPr/>
        </p:nvGrpSpPr>
        <p:grpSpPr>
          <a:xfrm>
            <a:off x="767923" y="2586939"/>
            <a:ext cx="10677317" cy="2637195"/>
            <a:chOff x="767923" y="2586939"/>
            <a:chExt cx="10677317" cy="2637195"/>
          </a:xfrm>
        </p:grpSpPr>
        <p:sp>
          <p:nvSpPr>
            <p:cNvPr id="195" name="Google Shape;195;p30"/>
            <p:cNvSpPr/>
            <p:nvPr/>
          </p:nvSpPr>
          <p:spPr>
            <a:xfrm>
              <a:off x="6098501" y="2586991"/>
              <a:ext cx="46095" cy="1231565"/>
            </a:xfrm>
            <a:custGeom>
              <a:rect b="b" l="l" r="r" t="t"/>
              <a:pathLst>
                <a:path extrusionOk="0" h="1231565" w="46095">
                  <a:moveTo>
                    <a:pt x="375" y="0"/>
                  </a:moveTo>
                  <a:lnTo>
                    <a:pt x="46095" y="114776"/>
                  </a:lnTo>
                  <a:lnTo>
                    <a:pt x="46095" y="1231565"/>
                  </a:lnTo>
                  <a:lnTo>
                    <a:pt x="0" y="1231565"/>
                  </a:lnTo>
                  <a:lnTo>
                    <a:pt x="0" y="942"/>
                  </a:lnTo>
                  <a:lnTo>
                    <a:pt x="37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endParaRPr>
            </a:p>
          </p:txBody>
        </p:sp>
        <p:sp>
          <p:nvSpPr>
            <p:cNvPr id="196" name="Google Shape;196;p30"/>
            <p:cNvSpPr/>
            <p:nvPr/>
          </p:nvSpPr>
          <p:spPr>
            <a:xfrm>
              <a:off x="6053156" y="3818555"/>
              <a:ext cx="45345" cy="97190"/>
            </a:xfrm>
            <a:custGeom>
              <a:rect b="b" l="l" r="r" t="t"/>
              <a:pathLst>
                <a:path extrusionOk="0" h="97190" w="45345">
                  <a:moveTo>
                    <a:pt x="0" y="0"/>
                  </a:moveTo>
                  <a:lnTo>
                    <a:pt x="45345" y="0"/>
                  </a:lnTo>
                  <a:lnTo>
                    <a:pt x="45345" y="97190"/>
                  </a:lnTo>
                  <a:lnTo>
                    <a:pt x="0" y="971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endParaRPr>
            </a:p>
          </p:txBody>
        </p:sp>
        <p:sp>
          <p:nvSpPr>
            <p:cNvPr id="197" name="Google Shape;197;p30"/>
            <p:cNvSpPr/>
            <p:nvPr/>
          </p:nvSpPr>
          <p:spPr>
            <a:xfrm>
              <a:off x="6098500" y="2586939"/>
              <a:ext cx="111238" cy="1231616"/>
            </a:xfrm>
            <a:custGeom>
              <a:rect b="b" l="l" r="r" t="t"/>
              <a:pathLst>
                <a:path extrusionOk="0" h="1231616" w="111238">
                  <a:moveTo>
                    <a:pt x="0" y="0"/>
                  </a:moveTo>
                  <a:lnTo>
                    <a:pt x="111238" y="0"/>
                  </a:lnTo>
                  <a:lnTo>
                    <a:pt x="111238" y="1231616"/>
                  </a:lnTo>
                  <a:lnTo>
                    <a:pt x="46095" y="1231616"/>
                  </a:lnTo>
                  <a:lnTo>
                    <a:pt x="46095" y="114827"/>
                  </a:lnTo>
                  <a:lnTo>
                    <a:pt x="375" y="51"/>
                  </a:lnTo>
                  <a:lnTo>
                    <a:pt x="0" y="9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endParaRPr>
            </a:p>
          </p:txBody>
        </p:sp>
        <p:sp>
          <p:nvSpPr>
            <p:cNvPr id="198" name="Google Shape;198;p30"/>
            <p:cNvSpPr/>
            <p:nvPr/>
          </p:nvSpPr>
          <p:spPr>
            <a:xfrm>
              <a:off x="6053156" y="2587933"/>
              <a:ext cx="36576" cy="1262045"/>
            </a:xfrm>
            <a:prstGeom prst="rect">
              <a:avLst/>
            </a:prstGeom>
            <a:solidFill>
              <a:srgbClr val="9F9F9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endParaRPr>
            </a:p>
          </p:txBody>
        </p:sp>
        <p:sp>
          <p:nvSpPr>
            <p:cNvPr id="199" name="Google Shape;199;p30"/>
            <p:cNvSpPr/>
            <p:nvPr/>
          </p:nvSpPr>
          <p:spPr>
            <a:xfrm>
              <a:off x="767923" y="3818556"/>
              <a:ext cx="5349240" cy="36576"/>
            </a:xfrm>
            <a:prstGeom prst="rect">
              <a:avLst/>
            </a:prstGeom>
            <a:solidFill>
              <a:srgbClr val="9F9F9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endParaRPr>
            </a:p>
          </p:txBody>
        </p:sp>
        <p:sp>
          <p:nvSpPr>
            <p:cNvPr id="200" name="Google Shape;200;p30"/>
            <p:cNvSpPr/>
            <p:nvPr/>
          </p:nvSpPr>
          <p:spPr>
            <a:xfrm>
              <a:off x="6117163" y="3818554"/>
              <a:ext cx="5328077" cy="36576"/>
            </a:xfrm>
            <a:prstGeom prst="rect">
              <a:avLst/>
            </a:prstGeom>
            <a:solidFill>
              <a:srgbClr val="9F9F9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endParaRPr>
            </a:p>
          </p:txBody>
        </p:sp>
        <p:sp>
          <p:nvSpPr>
            <p:cNvPr id="201" name="Google Shape;201;p30"/>
            <p:cNvSpPr/>
            <p:nvPr/>
          </p:nvSpPr>
          <p:spPr>
            <a:xfrm>
              <a:off x="6053155" y="3852534"/>
              <a:ext cx="36576" cy="1371600"/>
            </a:xfrm>
            <a:prstGeom prst="rect">
              <a:avLst/>
            </a:prstGeom>
            <a:solidFill>
              <a:srgbClr val="9F9F9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endParaRPr>
            </a:p>
          </p:txBody>
        </p:sp>
      </p:grpSp>
      <p:sp>
        <p:nvSpPr>
          <p:cNvPr id="202" name="Google Shape;202;p3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3" name="Google Shape;203;p3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3F3F3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4" name="Google Shape;204;p3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rategia di crescita">
  <p:cSld name="Strategia di crescita"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1"/>
          <p:cNvSpPr txBox="1"/>
          <p:nvPr>
            <p:ph type="title"/>
          </p:nvPr>
        </p:nvSpPr>
        <p:spPr>
          <a:xfrm>
            <a:off x="838200" y="365125"/>
            <a:ext cx="10515600" cy="1059924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4400"/>
              <a:buFont typeface="Bodoni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7" name="Google Shape;207;p31"/>
          <p:cNvSpPr txBox="1"/>
          <p:nvPr>
            <p:ph idx="1" type="body"/>
          </p:nvPr>
        </p:nvSpPr>
        <p:spPr>
          <a:xfrm>
            <a:off x="831850" y="1426525"/>
            <a:ext cx="1051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sz="2000">
                <a:solidFill>
                  <a:srgbClr val="595959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08" name="Google Shape;208;p31"/>
          <p:cNvSpPr txBox="1"/>
          <p:nvPr>
            <p:ph idx="2" type="body"/>
          </p:nvPr>
        </p:nvSpPr>
        <p:spPr>
          <a:xfrm>
            <a:off x="1097280" y="2458260"/>
            <a:ext cx="320040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1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0" sz="2000">
                <a:solidFill>
                  <a:schemeClr val="dk1"/>
                </a:solidFill>
                <a:latin typeface="Bodoni"/>
                <a:ea typeface="Bodoni"/>
                <a:cs typeface="Bodoni"/>
                <a:sym typeface="Bodoni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9" name="Google Shape;209;p31"/>
          <p:cNvSpPr txBox="1"/>
          <p:nvPr>
            <p:ph idx="3" type="body"/>
          </p:nvPr>
        </p:nvSpPr>
        <p:spPr>
          <a:xfrm>
            <a:off x="1095593" y="3191256"/>
            <a:ext cx="3200400" cy="2465883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1" anchor="t" bIns="45700" lIns="182875" spcFirstLastPara="1" rIns="182875" wrap="square" tIns="91425">
            <a:normAutofit/>
          </a:bodyPr>
          <a:lstStyle>
            <a:lvl1pPr indent="-228600" lvl="0" marL="457200" algn="ctr">
              <a:lnSpc>
                <a:spcPct val="17142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0" name="Google Shape;210;p31"/>
          <p:cNvSpPr txBox="1"/>
          <p:nvPr>
            <p:ph idx="4" type="body"/>
          </p:nvPr>
        </p:nvSpPr>
        <p:spPr>
          <a:xfrm>
            <a:off x="4625274" y="2458260"/>
            <a:ext cx="320040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1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0" sz="2000">
                <a:solidFill>
                  <a:schemeClr val="dk1"/>
                </a:solidFill>
                <a:latin typeface="Bodoni"/>
                <a:ea typeface="Bodoni"/>
                <a:cs typeface="Bodoni"/>
                <a:sym typeface="Bodoni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1" name="Google Shape;211;p31"/>
          <p:cNvSpPr txBox="1"/>
          <p:nvPr>
            <p:ph idx="5" type="body"/>
          </p:nvPr>
        </p:nvSpPr>
        <p:spPr>
          <a:xfrm>
            <a:off x="4626864" y="3191256"/>
            <a:ext cx="3200400" cy="2465883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1" anchor="t" bIns="45700" lIns="182875" spcFirstLastPara="1" rIns="182875" wrap="square" tIns="182875">
            <a:normAutofit/>
          </a:bodyPr>
          <a:lstStyle>
            <a:lvl1pPr indent="-228600" lvl="0" marL="457200" algn="ctr">
              <a:lnSpc>
                <a:spcPct val="17142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2" name="Google Shape;212;p31"/>
          <p:cNvSpPr txBox="1"/>
          <p:nvPr>
            <p:ph idx="6" type="body"/>
          </p:nvPr>
        </p:nvSpPr>
        <p:spPr>
          <a:xfrm>
            <a:off x="8153269" y="2458260"/>
            <a:ext cx="320040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1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0" sz="2000">
                <a:solidFill>
                  <a:schemeClr val="dk1"/>
                </a:solidFill>
                <a:latin typeface="Bodoni"/>
                <a:ea typeface="Bodoni"/>
                <a:cs typeface="Bodoni"/>
                <a:sym typeface="Bodoni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3" name="Google Shape;213;p31"/>
          <p:cNvSpPr txBox="1"/>
          <p:nvPr>
            <p:ph idx="7" type="body"/>
          </p:nvPr>
        </p:nvSpPr>
        <p:spPr>
          <a:xfrm>
            <a:off x="8156448" y="3191256"/>
            <a:ext cx="3200400" cy="2465883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1" anchor="t" bIns="45700" lIns="182875" spcFirstLastPara="1" rIns="182875" wrap="square" tIns="182875">
            <a:normAutofit/>
          </a:bodyPr>
          <a:lstStyle>
            <a:lvl1pPr indent="-228600" lvl="0" marL="457200" algn="ctr">
              <a:lnSpc>
                <a:spcPct val="17142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4" name="Google Shape;214;p3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5" name="Google Shape;215;p3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6" name="Google Shape;216;p3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quenza temporale">
  <p:cSld name="Sequenza temporale"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4400"/>
              <a:buFont typeface="Bodoni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9" name="Google Shape;219;p32"/>
          <p:cNvSpPr txBox="1"/>
          <p:nvPr>
            <p:ph idx="1" type="body"/>
          </p:nvPr>
        </p:nvSpPr>
        <p:spPr>
          <a:xfrm>
            <a:off x="2258568" y="2304288"/>
            <a:ext cx="1554480" cy="56197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36000">
            <a:normAutofit/>
          </a:bodyPr>
          <a:lstStyle>
            <a:lvl1pPr indent="-228600" lvl="0" marL="457200" algn="ctr">
              <a:lnSpc>
                <a:spcPct val="150000"/>
              </a:lnSpc>
              <a:spcBef>
                <a:spcPts val="3600"/>
              </a:spcBef>
              <a:spcAft>
                <a:spcPts val="0"/>
              </a:spcAft>
              <a:buClr>
                <a:srgbClr val="3F3F3F"/>
              </a:buClr>
              <a:buSzPts val="1100"/>
              <a:buNone/>
              <a:defRPr sz="1100">
                <a:solidFill>
                  <a:srgbClr val="3F3F3F"/>
                </a:solidFill>
                <a:latin typeface="Bodoni"/>
                <a:ea typeface="Bodoni"/>
                <a:cs typeface="Bodoni"/>
                <a:sym typeface="Bodoni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0" name="Google Shape;220;p32"/>
          <p:cNvSpPr txBox="1"/>
          <p:nvPr>
            <p:ph idx="2" type="body"/>
          </p:nvPr>
        </p:nvSpPr>
        <p:spPr>
          <a:xfrm>
            <a:off x="914399" y="3354712"/>
            <a:ext cx="73152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b="1" sz="1400">
                <a:solidFill>
                  <a:srgbClr val="595959"/>
                </a:solidFill>
                <a:latin typeface="Bodoni"/>
                <a:ea typeface="Bodoni"/>
                <a:cs typeface="Bodoni"/>
                <a:sym typeface="Bodoni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1" name="Google Shape;221;p32"/>
          <p:cNvSpPr txBox="1"/>
          <p:nvPr>
            <p:ph idx="3" type="body"/>
          </p:nvPr>
        </p:nvSpPr>
        <p:spPr>
          <a:xfrm>
            <a:off x="1965960" y="3502152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2" name="Google Shape;222;p32"/>
          <p:cNvSpPr txBox="1"/>
          <p:nvPr>
            <p:ph idx="4" type="body"/>
          </p:nvPr>
        </p:nvSpPr>
        <p:spPr>
          <a:xfrm>
            <a:off x="2753880" y="3502152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3" name="Google Shape;223;p32"/>
          <p:cNvSpPr txBox="1"/>
          <p:nvPr>
            <p:ph idx="5" type="body"/>
          </p:nvPr>
        </p:nvSpPr>
        <p:spPr>
          <a:xfrm>
            <a:off x="3541800" y="3502152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4" name="Google Shape;224;p32"/>
          <p:cNvSpPr txBox="1"/>
          <p:nvPr>
            <p:ph idx="6" type="body"/>
          </p:nvPr>
        </p:nvSpPr>
        <p:spPr>
          <a:xfrm>
            <a:off x="4329720" y="3502152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5" name="Google Shape;225;p32"/>
          <p:cNvSpPr txBox="1"/>
          <p:nvPr>
            <p:ph idx="7" type="body"/>
          </p:nvPr>
        </p:nvSpPr>
        <p:spPr>
          <a:xfrm>
            <a:off x="5117640" y="3502152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6" name="Google Shape;226;p32"/>
          <p:cNvSpPr txBox="1"/>
          <p:nvPr>
            <p:ph idx="8" type="body"/>
          </p:nvPr>
        </p:nvSpPr>
        <p:spPr>
          <a:xfrm>
            <a:off x="5905560" y="3502152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7" name="Google Shape;227;p32"/>
          <p:cNvSpPr txBox="1"/>
          <p:nvPr>
            <p:ph idx="9" type="body"/>
          </p:nvPr>
        </p:nvSpPr>
        <p:spPr>
          <a:xfrm>
            <a:off x="6693480" y="3502152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8" name="Google Shape;228;p32"/>
          <p:cNvSpPr txBox="1"/>
          <p:nvPr>
            <p:ph idx="13" type="body"/>
          </p:nvPr>
        </p:nvSpPr>
        <p:spPr>
          <a:xfrm>
            <a:off x="7481400" y="3502152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9" name="Google Shape;229;p32"/>
          <p:cNvSpPr txBox="1"/>
          <p:nvPr>
            <p:ph idx="14" type="body"/>
          </p:nvPr>
        </p:nvSpPr>
        <p:spPr>
          <a:xfrm>
            <a:off x="8269320" y="3502152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0" name="Google Shape;230;p32"/>
          <p:cNvSpPr txBox="1"/>
          <p:nvPr>
            <p:ph idx="15" type="body"/>
          </p:nvPr>
        </p:nvSpPr>
        <p:spPr>
          <a:xfrm>
            <a:off x="9057240" y="3502152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1" name="Google Shape;231;p32"/>
          <p:cNvSpPr txBox="1"/>
          <p:nvPr>
            <p:ph idx="16" type="body"/>
          </p:nvPr>
        </p:nvSpPr>
        <p:spPr>
          <a:xfrm>
            <a:off x="9845160" y="3502152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2" name="Google Shape;232;p32"/>
          <p:cNvSpPr txBox="1"/>
          <p:nvPr>
            <p:ph idx="17" type="body"/>
          </p:nvPr>
        </p:nvSpPr>
        <p:spPr>
          <a:xfrm>
            <a:off x="10633085" y="3502152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3" name="Google Shape;233;p32"/>
          <p:cNvSpPr txBox="1"/>
          <p:nvPr>
            <p:ph idx="18" type="body"/>
          </p:nvPr>
        </p:nvSpPr>
        <p:spPr>
          <a:xfrm>
            <a:off x="914400" y="4292468"/>
            <a:ext cx="73152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b="1" sz="1400">
                <a:solidFill>
                  <a:srgbClr val="595959"/>
                </a:solidFill>
                <a:latin typeface="Bodoni"/>
                <a:ea typeface="Bodoni"/>
                <a:cs typeface="Bodoni"/>
                <a:sym typeface="Bodoni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4" name="Google Shape;234;p32"/>
          <p:cNvSpPr txBox="1"/>
          <p:nvPr>
            <p:ph idx="19" type="body"/>
          </p:nvPr>
        </p:nvSpPr>
        <p:spPr>
          <a:xfrm>
            <a:off x="1969915" y="4425696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5" name="Google Shape;235;p32"/>
          <p:cNvSpPr txBox="1"/>
          <p:nvPr>
            <p:ph idx="20" type="body"/>
          </p:nvPr>
        </p:nvSpPr>
        <p:spPr>
          <a:xfrm>
            <a:off x="2757602" y="4425696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6" name="Google Shape;236;p32"/>
          <p:cNvSpPr txBox="1"/>
          <p:nvPr>
            <p:ph idx="21" type="body"/>
          </p:nvPr>
        </p:nvSpPr>
        <p:spPr>
          <a:xfrm>
            <a:off x="3545289" y="4425696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7" name="Google Shape;237;p32"/>
          <p:cNvSpPr txBox="1"/>
          <p:nvPr>
            <p:ph idx="22" type="body"/>
          </p:nvPr>
        </p:nvSpPr>
        <p:spPr>
          <a:xfrm>
            <a:off x="4332976" y="4425696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8" name="Google Shape;238;p32"/>
          <p:cNvSpPr txBox="1"/>
          <p:nvPr>
            <p:ph idx="23" type="body"/>
          </p:nvPr>
        </p:nvSpPr>
        <p:spPr>
          <a:xfrm>
            <a:off x="5120663" y="4425696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9" name="Google Shape;239;p32"/>
          <p:cNvSpPr txBox="1"/>
          <p:nvPr>
            <p:ph idx="24" type="body"/>
          </p:nvPr>
        </p:nvSpPr>
        <p:spPr>
          <a:xfrm>
            <a:off x="5908350" y="4425696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0" name="Google Shape;240;p32"/>
          <p:cNvSpPr txBox="1"/>
          <p:nvPr>
            <p:ph idx="25" type="body"/>
          </p:nvPr>
        </p:nvSpPr>
        <p:spPr>
          <a:xfrm>
            <a:off x="6696037" y="4425696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1" name="Google Shape;241;p32"/>
          <p:cNvSpPr txBox="1"/>
          <p:nvPr>
            <p:ph idx="26" type="body"/>
          </p:nvPr>
        </p:nvSpPr>
        <p:spPr>
          <a:xfrm>
            <a:off x="7483724" y="4425696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2" name="Google Shape;242;p32"/>
          <p:cNvSpPr txBox="1"/>
          <p:nvPr>
            <p:ph idx="27" type="body"/>
          </p:nvPr>
        </p:nvSpPr>
        <p:spPr>
          <a:xfrm>
            <a:off x="8271411" y="4425696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3" name="Google Shape;243;p32"/>
          <p:cNvSpPr txBox="1"/>
          <p:nvPr>
            <p:ph idx="28" type="body"/>
          </p:nvPr>
        </p:nvSpPr>
        <p:spPr>
          <a:xfrm>
            <a:off x="9059098" y="4425696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4" name="Google Shape;244;p32"/>
          <p:cNvSpPr txBox="1"/>
          <p:nvPr>
            <p:ph idx="29" type="body"/>
          </p:nvPr>
        </p:nvSpPr>
        <p:spPr>
          <a:xfrm>
            <a:off x="9846785" y="4425696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5" name="Google Shape;245;p32"/>
          <p:cNvSpPr txBox="1"/>
          <p:nvPr>
            <p:ph idx="30" type="body"/>
          </p:nvPr>
        </p:nvSpPr>
        <p:spPr>
          <a:xfrm>
            <a:off x="10634472" y="4425696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cxnSp>
        <p:nvCxnSpPr>
          <p:cNvPr id="246" name="Google Shape;246;p32"/>
          <p:cNvCxnSpPr/>
          <p:nvPr/>
        </p:nvCxnSpPr>
        <p:spPr>
          <a:xfrm>
            <a:off x="940445" y="4069080"/>
            <a:ext cx="10332720" cy="0"/>
          </a:xfrm>
          <a:prstGeom prst="straightConnector1">
            <a:avLst/>
          </a:prstGeom>
          <a:noFill/>
          <a:ln cap="flat" cmpd="sng" w="635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47" name="Google Shape;247;p3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8" name="Google Shape;248;p3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3F3F3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9" name="Google Shape;249;p3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olo e contenuto" type="obj">
  <p:cSld name="OBJECT"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3"/>
          <p:cNvSpPr txBox="1"/>
          <p:nvPr>
            <p:ph idx="1" type="body"/>
          </p:nvPr>
        </p:nvSpPr>
        <p:spPr>
          <a:xfrm>
            <a:off x="838200" y="1685925"/>
            <a:ext cx="10515600" cy="40970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2" name="Google Shape;252;p3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4400"/>
              <a:buFont typeface="Bodon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3" name="Google Shape;253;p3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4" name="Google Shape;254;p3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5" name="Google Shape;255;p3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am opzione 2">
  <p:cSld name="Team opzione 2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4400"/>
              <a:buFont typeface="Bodon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6"/>
          <p:cNvSpPr/>
          <p:nvPr>
            <p:ph idx="2" type="pic"/>
          </p:nvPr>
        </p:nvSpPr>
        <p:spPr>
          <a:xfrm>
            <a:off x="1335515" y="1717141"/>
            <a:ext cx="2286000" cy="155448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sp>
        <p:nvSpPr>
          <p:cNvPr id="26" name="Google Shape;26;p16"/>
          <p:cNvSpPr txBox="1"/>
          <p:nvPr>
            <p:ph idx="1" type="body"/>
          </p:nvPr>
        </p:nvSpPr>
        <p:spPr>
          <a:xfrm>
            <a:off x="1335515" y="3323013"/>
            <a:ext cx="22860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7" name="Google Shape;27;p16"/>
          <p:cNvSpPr txBox="1"/>
          <p:nvPr>
            <p:ph idx="3" type="body"/>
          </p:nvPr>
        </p:nvSpPr>
        <p:spPr>
          <a:xfrm>
            <a:off x="1335515" y="3610807"/>
            <a:ext cx="22860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200"/>
              <a:buNone/>
              <a:defRPr sz="12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" name="Google Shape;28;p16"/>
          <p:cNvSpPr/>
          <p:nvPr>
            <p:ph idx="4" type="pic"/>
          </p:nvPr>
        </p:nvSpPr>
        <p:spPr>
          <a:xfrm>
            <a:off x="3754036" y="1717537"/>
            <a:ext cx="2286000" cy="155448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sp>
        <p:nvSpPr>
          <p:cNvPr id="29" name="Google Shape;29;p16"/>
          <p:cNvSpPr txBox="1"/>
          <p:nvPr>
            <p:ph idx="5" type="body"/>
          </p:nvPr>
        </p:nvSpPr>
        <p:spPr>
          <a:xfrm>
            <a:off x="3754036" y="3323409"/>
            <a:ext cx="22860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0" name="Google Shape;30;p16"/>
          <p:cNvSpPr txBox="1"/>
          <p:nvPr>
            <p:ph idx="6" type="body"/>
          </p:nvPr>
        </p:nvSpPr>
        <p:spPr>
          <a:xfrm>
            <a:off x="3754036" y="3611203"/>
            <a:ext cx="22860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200"/>
              <a:buNone/>
              <a:defRPr sz="12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1" name="Google Shape;31;p16"/>
          <p:cNvSpPr/>
          <p:nvPr>
            <p:ph idx="7" type="pic"/>
          </p:nvPr>
        </p:nvSpPr>
        <p:spPr>
          <a:xfrm>
            <a:off x="6172557" y="1717141"/>
            <a:ext cx="2286000" cy="155448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sp>
        <p:nvSpPr>
          <p:cNvPr id="32" name="Google Shape;32;p16"/>
          <p:cNvSpPr txBox="1"/>
          <p:nvPr>
            <p:ph idx="8" type="body"/>
          </p:nvPr>
        </p:nvSpPr>
        <p:spPr>
          <a:xfrm>
            <a:off x="6172557" y="3323013"/>
            <a:ext cx="22860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16"/>
          <p:cNvSpPr txBox="1"/>
          <p:nvPr>
            <p:ph idx="9" type="body"/>
          </p:nvPr>
        </p:nvSpPr>
        <p:spPr>
          <a:xfrm>
            <a:off x="6172557" y="3610807"/>
            <a:ext cx="22860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200"/>
              <a:buNone/>
              <a:defRPr sz="12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4" name="Google Shape;34;p16"/>
          <p:cNvSpPr/>
          <p:nvPr>
            <p:ph idx="13" type="pic"/>
          </p:nvPr>
        </p:nvSpPr>
        <p:spPr>
          <a:xfrm>
            <a:off x="8578378" y="1717141"/>
            <a:ext cx="2286000" cy="155448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sp>
        <p:nvSpPr>
          <p:cNvPr id="35" name="Google Shape;35;p16"/>
          <p:cNvSpPr txBox="1"/>
          <p:nvPr>
            <p:ph idx="14" type="body"/>
          </p:nvPr>
        </p:nvSpPr>
        <p:spPr>
          <a:xfrm>
            <a:off x="8578378" y="3323013"/>
            <a:ext cx="22860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16"/>
          <p:cNvSpPr txBox="1"/>
          <p:nvPr>
            <p:ph idx="15" type="body"/>
          </p:nvPr>
        </p:nvSpPr>
        <p:spPr>
          <a:xfrm>
            <a:off x="8578378" y="3610807"/>
            <a:ext cx="22860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200"/>
              <a:buNone/>
              <a:defRPr sz="12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16"/>
          <p:cNvSpPr/>
          <p:nvPr>
            <p:ph idx="16" type="pic"/>
          </p:nvPr>
        </p:nvSpPr>
        <p:spPr>
          <a:xfrm>
            <a:off x="1325219" y="4131915"/>
            <a:ext cx="2286000" cy="155448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sp>
        <p:nvSpPr>
          <p:cNvPr id="38" name="Google Shape;38;p16"/>
          <p:cNvSpPr txBox="1"/>
          <p:nvPr>
            <p:ph idx="17" type="body"/>
          </p:nvPr>
        </p:nvSpPr>
        <p:spPr>
          <a:xfrm>
            <a:off x="1325219" y="5737787"/>
            <a:ext cx="22860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9" name="Google Shape;39;p16"/>
          <p:cNvSpPr txBox="1"/>
          <p:nvPr>
            <p:ph idx="18" type="body"/>
          </p:nvPr>
        </p:nvSpPr>
        <p:spPr>
          <a:xfrm>
            <a:off x="1325219" y="6025581"/>
            <a:ext cx="22860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200"/>
              <a:buNone/>
              <a:defRPr sz="12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16"/>
          <p:cNvSpPr/>
          <p:nvPr>
            <p:ph idx="19" type="pic"/>
          </p:nvPr>
        </p:nvSpPr>
        <p:spPr>
          <a:xfrm>
            <a:off x="3743740" y="4132311"/>
            <a:ext cx="2286000" cy="155448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sp>
        <p:nvSpPr>
          <p:cNvPr id="41" name="Google Shape;41;p16"/>
          <p:cNvSpPr txBox="1"/>
          <p:nvPr>
            <p:ph idx="20" type="body"/>
          </p:nvPr>
        </p:nvSpPr>
        <p:spPr>
          <a:xfrm>
            <a:off x="3743740" y="5738183"/>
            <a:ext cx="22860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16"/>
          <p:cNvSpPr txBox="1"/>
          <p:nvPr>
            <p:ph idx="21" type="body"/>
          </p:nvPr>
        </p:nvSpPr>
        <p:spPr>
          <a:xfrm>
            <a:off x="3743740" y="6025977"/>
            <a:ext cx="22860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200"/>
              <a:buNone/>
              <a:defRPr sz="12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3" name="Google Shape;43;p16"/>
          <p:cNvSpPr/>
          <p:nvPr>
            <p:ph idx="22" type="pic"/>
          </p:nvPr>
        </p:nvSpPr>
        <p:spPr>
          <a:xfrm>
            <a:off x="6162261" y="4131915"/>
            <a:ext cx="2286000" cy="155448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sp>
        <p:nvSpPr>
          <p:cNvPr id="44" name="Google Shape;44;p16"/>
          <p:cNvSpPr txBox="1"/>
          <p:nvPr>
            <p:ph idx="23" type="body"/>
          </p:nvPr>
        </p:nvSpPr>
        <p:spPr>
          <a:xfrm>
            <a:off x="6162261" y="5737787"/>
            <a:ext cx="22860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5" name="Google Shape;45;p16"/>
          <p:cNvSpPr txBox="1"/>
          <p:nvPr>
            <p:ph idx="24" type="body"/>
          </p:nvPr>
        </p:nvSpPr>
        <p:spPr>
          <a:xfrm>
            <a:off x="6162261" y="6025581"/>
            <a:ext cx="22860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200"/>
              <a:buNone/>
              <a:defRPr sz="12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16"/>
          <p:cNvSpPr/>
          <p:nvPr>
            <p:ph idx="25" type="pic"/>
          </p:nvPr>
        </p:nvSpPr>
        <p:spPr>
          <a:xfrm>
            <a:off x="8580782" y="4131915"/>
            <a:ext cx="2286000" cy="155448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sp>
        <p:nvSpPr>
          <p:cNvPr id="47" name="Google Shape;47;p16"/>
          <p:cNvSpPr txBox="1"/>
          <p:nvPr>
            <p:ph idx="26" type="body"/>
          </p:nvPr>
        </p:nvSpPr>
        <p:spPr>
          <a:xfrm>
            <a:off x="8580782" y="5737787"/>
            <a:ext cx="22860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" name="Google Shape;48;p16"/>
          <p:cNvSpPr txBox="1"/>
          <p:nvPr>
            <p:ph idx="27" type="body"/>
          </p:nvPr>
        </p:nvSpPr>
        <p:spPr>
          <a:xfrm>
            <a:off x="8580782" y="6025581"/>
            <a:ext cx="22860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200"/>
              <a:buNone/>
              <a:defRPr sz="12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" name="Google Shape;49;p1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16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Viga"/>
                <a:ea typeface="Viga"/>
                <a:cs typeface="Viga"/>
                <a:sym typeface="Vig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am opzione 1">
  <p:cSld name="Team opzione 1"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4400"/>
              <a:buFont typeface="Bodon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8" name="Google Shape;258;p34"/>
          <p:cNvSpPr/>
          <p:nvPr>
            <p:ph idx="2" type="pic"/>
          </p:nvPr>
        </p:nvSpPr>
        <p:spPr>
          <a:xfrm>
            <a:off x="1335515" y="1718402"/>
            <a:ext cx="2286000" cy="35661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sp>
        <p:nvSpPr>
          <p:cNvPr id="259" name="Google Shape;259;p34"/>
          <p:cNvSpPr txBox="1"/>
          <p:nvPr>
            <p:ph idx="1" type="body"/>
          </p:nvPr>
        </p:nvSpPr>
        <p:spPr>
          <a:xfrm>
            <a:off x="1335515" y="5359799"/>
            <a:ext cx="2286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sz="1600">
                <a:latin typeface="Bodoni"/>
                <a:ea typeface="Bodoni"/>
                <a:cs typeface="Bodoni"/>
                <a:sym typeface="Bodoni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0" name="Google Shape;260;p34"/>
          <p:cNvSpPr txBox="1"/>
          <p:nvPr>
            <p:ph idx="3" type="body"/>
          </p:nvPr>
        </p:nvSpPr>
        <p:spPr>
          <a:xfrm>
            <a:off x="1335515" y="5743005"/>
            <a:ext cx="2286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1" name="Google Shape;261;p34"/>
          <p:cNvSpPr/>
          <p:nvPr>
            <p:ph idx="4" type="pic"/>
          </p:nvPr>
        </p:nvSpPr>
        <p:spPr>
          <a:xfrm>
            <a:off x="3754036" y="1718798"/>
            <a:ext cx="2286000" cy="35661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sp>
        <p:nvSpPr>
          <p:cNvPr id="262" name="Google Shape;262;p34"/>
          <p:cNvSpPr txBox="1"/>
          <p:nvPr>
            <p:ph idx="5" type="body"/>
          </p:nvPr>
        </p:nvSpPr>
        <p:spPr>
          <a:xfrm>
            <a:off x="3754036" y="5360195"/>
            <a:ext cx="2286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sz="1600">
                <a:latin typeface="Bodoni"/>
                <a:ea typeface="Bodoni"/>
                <a:cs typeface="Bodoni"/>
                <a:sym typeface="Bodoni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3" name="Google Shape;263;p34"/>
          <p:cNvSpPr txBox="1"/>
          <p:nvPr>
            <p:ph idx="6" type="body"/>
          </p:nvPr>
        </p:nvSpPr>
        <p:spPr>
          <a:xfrm>
            <a:off x="3754036" y="5743401"/>
            <a:ext cx="2286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4" name="Google Shape;264;p34"/>
          <p:cNvSpPr/>
          <p:nvPr>
            <p:ph idx="7" type="pic"/>
          </p:nvPr>
        </p:nvSpPr>
        <p:spPr>
          <a:xfrm>
            <a:off x="6172557" y="1718402"/>
            <a:ext cx="2286000" cy="35661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sp>
        <p:nvSpPr>
          <p:cNvPr id="265" name="Google Shape;265;p34"/>
          <p:cNvSpPr txBox="1"/>
          <p:nvPr>
            <p:ph idx="8" type="body"/>
          </p:nvPr>
        </p:nvSpPr>
        <p:spPr>
          <a:xfrm>
            <a:off x="6172557" y="5360195"/>
            <a:ext cx="2286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sz="1600">
                <a:latin typeface="Bodoni"/>
                <a:ea typeface="Bodoni"/>
                <a:cs typeface="Bodoni"/>
                <a:sym typeface="Bodoni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6" name="Google Shape;266;p34"/>
          <p:cNvSpPr txBox="1"/>
          <p:nvPr>
            <p:ph idx="9" type="body"/>
          </p:nvPr>
        </p:nvSpPr>
        <p:spPr>
          <a:xfrm>
            <a:off x="6172557" y="5743401"/>
            <a:ext cx="2286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7" name="Google Shape;267;p34"/>
          <p:cNvSpPr/>
          <p:nvPr>
            <p:ph idx="13" type="pic"/>
          </p:nvPr>
        </p:nvSpPr>
        <p:spPr>
          <a:xfrm>
            <a:off x="8578378" y="1718798"/>
            <a:ext cx="2286000" cy="35661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sp>
        <p:nvSpPr>
          <p:cNvPr id="268" name="Google Shape;268;p34"/>
          <p:cNvSpPr txBox="1"/>
          <p:nvPr>
            <p:ph idx="14" type="body"/>
          </p:nvPr>
        </p:nvSpPr>
        <p:spPr>
          <a:xfrm>
            <a:off x="8578378" y="5360195"/>
            <a:ext cx="2286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sz="1600">
                <a:latin typeface="Bodoni"/>
                <a:ea typeface="Bodoni"/>
                <a:cs typeface="Bodoni"/>
                <a:sym typeface="Bodoni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9" name="Google Shape;269;p34"/>
          <p:cNvSpPr txBox="1"/>
          <p:nvPr>
            <p:ph idx="15" type="body"/>
          </p:nvPr>
        </p:nvSpPr>
        <p:spPr>
          <a:xfrm>
            <a:off x="8578378" y="5743401"/>
            <a:ext cx="2286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70" name="Google Shape;270;p3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1" name="Google Shape;271;p3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2" name="Google Shape;272;p3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nanziamenti">
  <p:cSld name="Finanziamenti"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4400"/>
              <a:buFont typeface="Bodon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5" name="Google Shape;275;p35"/>
          <p:cNvSpPr txBox="1"/>
          <p:nvPr>
            <p:ph idx="1" type="body"/>
          </p:nvPr>
        </p:nvSpPr>
        <p:spPr>
          <a:xfrm>
            <a:off x="1137509" y="1859777"/>
            <a:ext cx="1819656" cy="151790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 sz="18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76" name="Google Shape;276;p35"/>
          <p:cNvSpPr txBox="1"/>
          <p:nvPr>
            <p:ph idx="2" type="body"/>
          </p:nvPr>
        </p:nvSpPr>
        <p:spPr>
          <a:xfrm>
            <a:off x="1018637" y="3444752"/>
            <a:ext cx="2057400" cy="6400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sz="2000">
                <a:solidFill>
                  <a:schemeClr val="accent4"/>
                </a:solidFill>
                <a:latin typeface="Bodoni"/>
                <a:ea typeface="Bodoni"/>
                <a:cs typeface="Bodoni"/>
                <a:sym typeface="Bodoni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sz="20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sz="2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sz="20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77" name="Google Shape;277;p35"/>
          <p:cNvSpPr txBox="1"/>
          <p:nvPr>
            <p:ph idx="3" type="body"/>
          </p:nvPr>
        </p:nvSpPr>
        <p:spPr>
          <a:xfrm>
            <a:off x="1034480" y="4110604"/>
            <a:ext cx="2057400" cy="3657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b="1"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sz="20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sz="2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sz="20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78" name="Google Shape;278;p35"/>
          <p:cNvSpPr txBox="1"/>
          <p:nvPr>
            <p:ph idx="4" type="body"/>
          </p:nvPr>
        </p:nvSpPr>
        <p:spPr>
          <a:xfrm>
            <a:off x="1034480" y="4483110"/>
            <a:ext cx="2057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sz="20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sz="2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sz="20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79" name="Google Shape;279;p35"/>
          <p:cNvSpPr txBox="1"/>
          <p:nvPr>
            <p:ph idx="5" type="body"/>
          </p:nvPr>
        </p:nvSpPr>
        <p:spPr>
          <a:xfrm>
            <a:off x="3859487" y="1859777"/>
            <a:ext cx="1819656" cy="151790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 sz="18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0" name="Google Shape;280;p35"/>
          <p:cNvSpPr txBox="1"/>
          <p:nvPr>
            <p:ph idx="6" type="body"/>
          </p:nvPr>
        </p:nvSpPr>
        <p:spPr>
          <a:xfrm>
            <a:off x="3740615" y="3444752"/>
            <a:ext cx="2057400" cy="6400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sz="2000">
                <a:solidFill>
                  <a:schemeClr val="accent4"/>
                </a:solidFill>
                <a:latin typeface="Bodoni"/>
                <a:ea typeface="Bodoni"/>
                <a:cs typeface="Bodoni"/>
                <a:sym typeface="Bodoni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sz="20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sz="2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sz="20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1" name="Google Shape;281;p35"/>
          <p:cNvSpPr txBox="1"/>
          <p:nvPr>
            <p:ph idx="7" type="body"/>
          </p:nvPr>
        </p:nvSpPr>
        <p:spPr>
          <a:xfrm>
            <a:off x="3756458" y="4110604"/>
            <a:ext cx="2057400" cy="3657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b="1"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sz="20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sz="2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sz="20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2" name="Google Shape;282;p35"/>
          <p:cNvSpPr txBox="1"/>
          <p:nvPr>
            <p:ph idx="8" type="body"/>
          </p:nvPr>
        </p:nvSpPr>
        <p:spPr>
          <a:xfrm>
            <a:off x="3756458" y="4483110"/>
            <a:ext cx="2057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sz="20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sz="2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sz="20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3" name="Google Shape;283;p35"/>
          <p:cNvSpPr txBox="1"/>
          <p:nvPr>
            <p:ph idx="9" type="body"/>
          </p:nvPr>
        </p:nvSpPr>
        <p:spPr>
          <a:xfrm>
            <a:off x="6549780" y="1859777"/>
            <a:ext cx="1819656" cy="151790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 sz="18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4" name="Google Shape;284;p35"/>
          <p:cNvSpPr txBox="1"/>
          <p:nvPr>
            <p:ph idx="13" type="body"/>
          </p:nvPr>
        </p:nvSpPr>
        <p:spPr>
          <a:xfrm>
            <a:off x="6430908" y="3444752"/>
            <a:ext cx="2057400" cy="6400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sz="2000">
                <a:solidFill>
                  <a:schemeClr val="accent4"/>
                </a:solidFill>
                <a:latin typeface="Bodoni"/>
                <a:ea typeface="Bodoni"/>
                <a:cs typeface="Bodoni"/>
                <a:sym typeface="Bodoni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sz="20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sz="2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sz="20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5" name="Google Shape;285;p35"/>
          <p:cNvSpPr txBox="1"/>
          <p:nvPr>
            <p:ph idx="14" type="body"/>
          </p:nvPr>
        </p:nvSpPr>
        <p:spPr>
          <a:xfrm>
            <a:off x="6430908" y="4110604"/>
            <a:ext cx="2057400" cy="3657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b="1"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sz="20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sz="2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sz="20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6" name="Google Shape;286;p35"/>
          <p:cNvSpPr txBox="1"/>
          <p:nvPr>
            <p:ph idx="15" type="body"/>
          </p:nvPr>
        </p:nvSpPr>
        <p:spPr>
          <a:xfrm>
            <a:off x="6430908" y="4483110"/>
            <a:ext cx="2057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sz="20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sz="2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sz="20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7" name="Google Shape;287;p35"/>
          <p:cNvSpPr txBox="1"/>
          <p:nvPr>
            <p:ph idx="16" type="body"/>
          </p:nvPr>
        </p:nvSpPr>
        <p:spPr>
          <a:xfrm>
            <a:off x="9264601" y="1859777"/>
            <a:ext cx="1819656" cy="151790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 sz="18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8" name="Google Shape;288;p35"/>
          <p:cNvSpPr txBox="1"/>
          <p:nvPr>
            <p:ph idx="17" type="body"/>
          </p:nvPr>
        </p:nvSpPr>
        <p:spPr>
          <a:xfrm>
            <a:off x="9145729" y="3444752"/>
            <a:ext cx="2057400" cy="6400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sz="2000">
                <a:solidFill>
                  <a:schemeClr val="accent4"/>
                </a:solidFill>
                <a:latin typeface="Bodoni"/>
                <a:ea typeface="Bodoni"/>
                <a:cs typeface="Bodoni"/>
                <a:sym typeface="Bodoni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sz="20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sz="2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sz="20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9" name="Google Shape;289;p35"/>
          <p:cNvSpPr txBox="1"/>
          <p:nvPr>
            <p:ph idx="18" type="body"/>
          </p:nvPr>
        </p:nvSpPr>
        <p:spPr>
          <a:xfrm>
            <a:off x="9145729" y="4110604"/>
            <a:ext cx="2057400" cy="3657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b="1"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sz="20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sz="2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sz="20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90" name="Google Shape;290;p35"/>
          <p:cNvSpPr txBox="1"/>
          <p:nvPr>
            <p:ph idx="19" type="body"/>
          </p:nvPr>
        </p:nvSpPr>
        <p:spPr>
          <a:xfrm>
            <a:off x="9145729" y="4483110"/>
            <a:ext cx="2057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sz="20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sz="2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sz="20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91" name="Google Shape;291;p35"/>
          <p:cNvSpPr/>
          <p:nvPr/>
        </p:nvSpPr>
        <p:spPr>
          <a:xfrm>
            <a:off x="858617" y="1792705"/>
            <a:ext cx="2377440" cy="3814011"/>
          </a:xfrm>
          <a:prstGeom prst="rect">
            <a:avLst/>
          </a:prstGeom>
          <a:noFill/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  <p:sp>
        <p:nvSpPr>
          <p:cNvPr id="292" name="Google Shape;292;p35"/>
          <p:cNvSpPr/>
          <p:nvPr/>
        </p:nvSpPr>
        <p:spPr>
          <a:xfrm>
            <a:off x="3580595" y="1800726"/>
            <a:ext cx="2377440" cy="3814011"/>
          </a:xfrm>
          <a:prstGeom prst="rect">
            <a:avLst/>
          </a:prstGeom>
          <a:noFill/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  <p:sp>
        <p:nvSpPr>
          <p:cNvPr id="293" name="Google Shape;293;p35"/>
          <p:cNvSpPr/>
          <p:nvPr/>
        </p:nvSpPr>
        <p:spPr>
          <a:xfrm>
            <a:off x="6270888" y="1800725"/>
            <a:ext cx="2377440" cy="3814011"/>
          </a:xfrm>
          <a:prstGeom prst="rect">
            <a:avLst/>
          </a:prstGeom>
          <a:noFill/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  <p:sp>
        <p:nvSpPr>
          <p:cNvPr id="294" name="Google Shape;294;p35"/>
          <p:cNvSpPr/>
          <p:nvPr/>
        </p:nvSpPr>
        <p:spPr>
          <a:xfrm>
            <a:off x="8985709" y="1820775"/>
            <a:ext cx="2377440" cy="3814011"/>
          </a:xfrm>
          <a:prstGeom prst="rect">
            <a:avLst/>
          </a:prstGeom>
          <a:noFill/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  <p:sp>
        <p:nvSpPr>
          <p:cNvPr id="295" name="Google Shape;295;p3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6" name="Google Shape;296;p3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7" name="Google Shape;297;p3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iepilogo">
  <p:cSld name="Riepilogo"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6"/>
          <p:cNvSpPr/>
          <p:nvPr/>
        </p:nvSpPr>
        <p:spPr>
          <a:xfrm>
            <a:off x="1" y="0"/>
            <a:ext cx="3051110" cy="6858000"/>
          </a:xfrm>
          <a:prstGeom prst="rect">
            <a:avLst/>
          </a:prstGeom>
          <a:solidFill>
            <a:schemeClr val="accent3">
              <a:alpha val="49019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  <p:sp>
        <p:nvSpPr>
          <p:cNvPr id="300" name="Google Shape;300;p36"/>
          <p:cNvSpPr txBox="1"/>
          <p:nvPr>
            <p:ph type="title"/>
          </p:nvPr>
        </p:nvSpPr>
        <p:spPr>
          <a:xfrm>
            <a:off x="6348334" y="1062164"/>
            <a:ext cx="5005466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4400"/>
              <a:buFont typeface="Bodoni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1" name="Google Shape;301;p36"/>
          <p:cNvSpPr/>
          <p:nvPr>
            <p:ph idx="2" type="pic"/>
          </p:nvPr>
        </p:nvSpPr>
        <p:spPr>
          <a:xfrm>
            <a:off x="861935" y="1143000"/>
            <a:ext cx="4953000" cy="457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sp>
        <p:nvSpPr>
          <p:cNvPr id="302" name="Google Shape;302;p36"/>
          <p:cNvSpPr txBox="1"/>
          <p:nvPr>
            <p:ph idx="1" type="body"/>
          </p:nvPr>
        </p:nvSpPr>
        <p:spPr>
          <a:xfrm>
            <a:off x="6376988" y="2555875"/>
            <a:ext cx="4953000" cy="3159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sz="1600">
                <a:solidFill>
                  <a:srgbClr val="595959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indent="-228600" lvl="1" marL="91440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sz="1600">
                <a:solidFill>
                  <a:srgbClr val="595959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indent="-228600" lvl="2" marL="137160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sz="1600">
                <a:solidFill>
                  <a:srgbClr val="595959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indent="-228600" lvl="3" marL="182880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sz="1600">
                <a:solidFill>
                  <a:srgbClr val="595959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indent="-228600" lvl="4" marL="228600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sz="1600">
                <a:solidFill>
                  <a:srgbClr val="595959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03" name="Google Shape;303;p3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4" name="Google Shape;304;p3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5" name="Google Shape;305;p3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3840">
          <p15:clr>
            <a:srgbClr val="FBAE40"/>
          </p15:clr>
        </p15:guide>
        <p15:guide id="2" pos="528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stazione sezione">
  <p:cSld name="Intestazione sezione"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7"/>
          <p:cNvSpPr/>
          <p:nvPr>
            <p:ph idx="2" type="pic"/>
          </p:nvPr>
        </p:nvSpPr>
        <p:spPr>
          <a:xfrm>
            <a:off x="458724" y="390524"/>
            <a:ext cx="11274552" cy="417195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sp>
        <p:nvSpPr>
          <p:cNvPr id="308" name="Google Shape;308;p3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9" name="Google Shape;309;p3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0" name="Google Shape;310;p3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  <p:sp>
        <p:nvSpPr>
          <p:cNvPr id="311" name="Google Shape;311;p37"/>
          <p:cNvSpPr txBox="1"/>
          <p:nvPr>
            <p:ph type="title"/>
          </p:nvPr>
        </p:nvSpPr>
        <p:spPr>
          <a:xfrm>
            <a:off x="719425" y="4689888"/>
            <a:ext cx="50292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4400"/>
              <a:buFont typeface="Bodoni"/>
              <a:buNone/>
              <a:defRPr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2" name="Google Shape;312;p37"/>
          <p:cNvSpPr txBox="1"/>
          <p:nvPr>
            <p:ph idx="1" type="body"/>
          </p:nvPr>
        </p:nvSpPr>
        <p:spPr>
          <a:xfrm>
            <a:off x="6460759" y="4687863"/>
            <a:ext cx="5029200" cy="1463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125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1125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sz="1600"/>
            </a:lvl2pPr>
            <a:lvl3pPr indent="-228600" lvl="2" marL="1371600" algn="l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sz="1600"/>
            </a:lvl3pPr>
            <a:lvl4pPr indent="-228600" lvl="3" marL="1828800" algn="l">
              <a:lnSpc>
                <a:spcPct val="1125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sz="1600"/>
            </a:lvl4pPr>
            <a:lvl5pPr indent="-228600" lvl="4" marL="2286000" algn="l">
              <a:lnSpc>
                <a:spcPct val="1125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sz="16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ue contenuti" type="twoObj">
  <p:cSld name="TWO_OBJECTS"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5" name="Google Shape;315;p38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16" name="Google Shape;316;p38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17" name="Google Shape;317;p3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8" name="Google Shape;318;p3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9" name="Google Shape;319;p3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lonna contenuto 3">
  <p:cSld name="Colonna contenuto 3"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39"/>
          <p:cNvSpPr txBox="1"/>
          <p:nvPr>
            <p:ph idx="1" type="body"/>
          </p:nvPr>
        </p:nvSpPr>
        <p:spPr>
          <a:xfrm>
            <a:off x="838201" y="1719628"/>
            <a:ext cx="3300183" cy="5540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2" name="Google Shape;322;p39"/>
          <p:cNvSpPr txBox="1"/>
          <p:nvPr>
            <p:ph idx="2" type="body"/>
          </p:nvPr>
        </p:nvSpPr>
        <p:spPr>
          <a:xfrm>
            <a:off x="838201" y="2332649"/>
            <a:ext cx="3299434" cy="35290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sz="1800">
                <a:solidFill>
                  <a:schemeClr val="dk2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3" name="Google Shape;323;p39"/>
          <p:cNvSpPr txBox="1"/>
          <p:nvPr>
            <p:ph idx="3" type="body"/>
          </p:nvPr>
        </p:nvSpPr>
        <p:spPr>
          <a:xfrm>
            <a:off x="4362182" y="1719628"/>
            <a:ext cx="3300183" cy="5540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4" name="Google Shape;324;p39"/>
          <p:cNvSpPr txBox="1"/>
          <p:nvPr>
            <p:ph idx="4" type="body"/>
          </p:nvPr>
        </p:nvSpPr>
        <p:spPr>
          <a:xfrm>
            <a:off x="4362557" y="2332649"/>
            <a:ext cx="3299434" cy="35290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sz="1800">
                <a:solidFill>
                  <a:schemeClr val="dk2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5" name="Google Shape;325;p39"/>
          <p:cNvSpPr txBox="1"/>
          <p:nvPr>
            <p:ph idx="5" type="body"/>
          </p:nvPr>
        </p:nvSpPr>
        <p:spPr>
          <a:xfrm>
            <a:off x="7886164" y="1719628"/>
            <a:ext cx="3300183" cy="5540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6" name="Google Shape;326;p39"/>
          <p:cNvSpPr txBox="1"/>
          <p:nvPr>
            <p:ph idx="6" type="body"/>
          </p:nvPr>
        </p:nvSpPr>
        <p:spPr>
          <a:xfrm>
            <a:off x="7886913" y="2332649"/>
            <a:ext cx="3299434" cy="35290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sz="1800">
                <a:solidFill>
                  <a:schemeClr val="dk2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7" name="Google Shape;327;p3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8" name="Google Shape;328;p3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9" name="Google Shape;329;p3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0" name="Google Shape;330;p3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uoto" type="blank">
  <p:cSld name="BLANK"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4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3" name="Google Shape;333;p4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4" name="Google Shape;334;p4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uto con didascalia" type="objTx">
  <p:cSld name="OBJECT_WITH_CAPTION_TEXT"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41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3200"/>
              <a:buFont typeface="Bodon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7" name="Google Shape;337;p41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338" name="Google Shape;338;p41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339" name="Google Shape;339;p4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0" name="Google Shape;340;p4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1" name="Google Shape;341;p4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magine con didascalia" type="picTx">
  <p:cSld name="PICTURE_WITH_CAPTION_TEXT"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42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3200"/>
              <a:buFont typeface="Bodon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4" name="Google Shape;344;p42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345" name="Google Shape;345;p42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346" name="Google Shape;346;p4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7" name="Google Shape;347;p4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8" name="Google Shape;348;p4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dello di business">
  <p:cSld name="Modello di business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4400"/>
              <a:buFont typeface="Bodoni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19"/>
          <p:cNvSpPr/>
          <p:nvPr>
            <p:ph idx="2" type="pic"/>
          </p:nvPr>
        </p:nvSpPr>
        <p:spPr>
          <a:xfrm>
            <a:off x="1910104" y="1965960"/>
            <a:ext cx="2286000" cy="2286000"/>
          </a:xfrm>
          <a:prstGeom prst="rect">
            <a:avLst/>
          </a:prstGeom>
          <a:noFill/>
          <a:ln>
            <a:noFill/>
          </a:ln>
        </p:spPr>
      </p:sp>
      <p:sp>
        <p:nvSpPr>
          <p:cNvPr id="55" name="Google Shape;55;p19"/>
          <p:cNvSpPr txBox="1"/>
          <p:nvPr>
            <p:ph idx="1" type="body"/>
          </p:nvPr>
        </p:nvSpPr>
        <p:spPr>
          <a:xfrm>
            <a:off x="1911096" y="4311688"/>
            <a:ext cx="2286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None/>
              <a:defRPr sz="2000">
                <a:solidFill>
                  <a:schemeClr val="accent4"/>
                </a:solidFill>
                <a:latin typeface="Bodoni"/>
                <a:ea typeface="Bodoni"/>
                <a:cs typeface="Bodoni"/>
                <a:sym typeface="Bodoni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6" name="Google Shape;56;p19"/>
          <p:cNvSpPr txBox="1"/>
          <p:nvPr>
            <p:ph idx="3" type="body"/>
          </p:nvPr>
        </p:nvSpPr>
        <p:spPr>
          <a:xfrm>
            <a:off x="1911096" y="4773703"/>
            <a:ext cx="2286000" cy="10058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" name="Google Shape;57;p19"/>
          <p:cNvSpPr/>
          <p:nvPr>
            <p:ph idx="4" type="pic"/>
          </p:nvPr>
        </p:nvSpPr>
        <p:spPr>
          <a:xfrm>
            <a:off x="4951917" y="1965960"/>
            <a:ext cx="2286000" cy="2286000"/>
          </a:xfrm>
          <a:prstGeom prst="rect">
            <a:avLst/>
          </a:prstGeom>
          <a:noFill/>
          <a:ln>
            <a:noFill/>
          </a:ln>
        </p:spPr>
      </p:sp>
      <p:sp>
        <p:nvSpPr>
          <p:cNvPr id="58" name="Google Shape;58;p19"/>
          <p:cNvSpPr txBox="1"/>
          <p:nvPr>
            <p:ph idx="5" type="body"/>
          </p:nvPr>
        </p:nvSpPr>
        <p:spPr>
          <a:xfrm>
            <a:off x="4956048" y="4311688"/>
            <a:ext cx="2286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None/>
              <a:defRPr sz="2000">
                <a:solidFill>
                  <a:schemeClr val="accent4"/>
                </a:solidFill>
                <a:latin typeface="Bodoni"/>
                <a:ea typeface="Bodoni"/>
                <a:cs typeface="Bodoni"/>
                <a:sym typeface="Bodoni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9" name="Google Shape;59;p19"/>
          <p:cNvSpPr txBox="1"/>
          <p:nvPr>
            <p:ph idx="6" type="body"/>
          </p:nvPr>
        </p:nvSpPr>
        <p:spPr>
          <a:xfrm>
            <a:off x="4956048" y="4773703"/>
            <a:ext cx="2286000" cy="10058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" name="Google Shape;60;p19"/>
          <p:cNvSpPr/>
          <p:nvPr>
            <p:ph idx="7" type="pic"/>
          </p:nvPr>
        </p:nvSpPr>
        <p:spPr>
          <a:xfrm>
            <a:off x="7993730" y="1965960"/>
            <a:ext cx="2286000" cy="2286000"/>
          </a:xfrm>
          <a:prstGeom prst="rect">
            <a:avLst/>
          </a:prstGeom>
          <a:noFill/>
          <a:ln>
            <a:noFill/>
          </a:ln>
        </p:spPr>
      </p:sp>
      <p:sp>
        <p:nvSpPr>
          <p:cNvPr id="61" name="Google Shape;61;p19"/>
          <p:cNvSpPr txBox="1"/>
          <p:nvPr>
            <p:ph idx="8" type="body"/>
          </p:nvPr>
        </p:nvSpPr>
        <p:spPr>
          <a:xfrm>
            <a:off x="7991856" y="4311688"/>
            <a:ext cx="2286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None/>
              <a:defRPr sz="2000">
                <a:solidFill>
                  <a:schemeClr val="accent4"/>
                </a:solidFill>
                <a:latin typeface="Bodoni"/>
                <a:ea typeface="Bodoni"/>
                <a:cs typeface="Bodoni"/>
                <a:sym typeface="Bodoni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2" name="Google Shape;62;p19"/>
          <p:cNvSpPr txBox="1"/>
          <p:nvPr>
            <p:ph idx="9" type="body"/>
          </p:nvPr>
        </p:nvSpPr>
        <p:spPr>
          <a:xfrm>
            <a:off x="7991856" y="4773703"/>
            <a:ext cx="2286000" cy="10058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" name="Google Shape;63;p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3F3F3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blema">
  <p:cSld name="Problema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7"/>
          <p:cNvSpPr txBox="1"/>
          <p:nvPr>
            <p:ph type="title"/>
          </p:nvPr>
        </p:nvSpPr>
        <p:spPr>
          <a:xfrm>
            <a:off x="1518686" y="365125"/>
            <a:ext cx="9986601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4400"/>
              <a:buFont typeface="Bodon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17"/>
          <p:cNvSpPr txBox="1"/>
          <p:nvPr>
            <p:ph idx="1" type="body"/>
          </p:nvPr>
        </p:nvSpPr>
        <p:spPr>
          <a:xfrm>
            <a:off x="1508692" y="1912336"/>
            <a:ext cx="4114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b="0" sz="2000">
                <a:solidFill>
                  <a:schemeClr val="accent4"/>
                </a:solidFill>
                <a:latin typeface="Bodoni"/>
                <a:ea typeface="Bodoni"/>
                <a:cs typeface="Bodoni"/>
                <a:sym typeface="Bodoni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9" name="Google Shape;69;p17"/>
          <p:cNvSpPr txBox="1"/>
          <p:nvPr>
            <p:ph idx="2" type="body"/>
          </p:nvPr>
        </p:nvSpPr>
        <p:spPr>
          <a:xfrm>
            <a:off x="6573892" y="1874838"/>
            <a:ext cx="4114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b="0" sz="2000">
                <a:solidFill>
                  <a:schemeClr val="accent4"/>
                </a:solidFill>
                <a:latin typeface="Bodoni"/>
                <a:ea typeface="Bodoni"/>
                <a:cs typeface="Bodoni"/>
                <a:sym typeface="Bodoni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0" name="Google Shape;70;p17"/>
          <p:cNvSpPr txBox="1"/>
          <p:nvPr>
            <p:ph idx="3" type="body"/>
          </p:nvPr>
        </p:nvSpPr>
        <p:spPr>
          <a:xfrm>
            <a:off x="1508692" y="2388253"/>
            <a:ext cx="41148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625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1625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sz="1600"/>
            </a:lvl2pPr>
            <a:lvl3pPr indent="-228600" lvl="2" marL="1371600" algn="l">
              <a:lnSpc>
                <a:spcPct val="1625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sz="1600"/>
            </a:lvl3pPr>
            <a:lvl4pPr indent="-228600" lvl="3" marL="1828800" algn="l">
              <a:lnSpc>
                <a:spcPct val="1625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sz="1600"/>
            </a:lvl4pPr>
            <a:lvl5pPr indent="-228600" lvl="4" marL="2286000" algn="l">
              <a:lnSpc>
                <a:spcPct val="1625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sz="16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7"/>
          <p:cNvSpPr txBox="1"/>
          <p:nvPr>
            <p:ph idx="4" type="body"/>
          </p:nvPr>
        </p:nvSpPr>
        <p:spPr>
          <a:xfrm>
            <a:off x="6573892" y="2337741"/>
            <a:ext cx="41148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625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1625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sz="1600"/>
            </a:lvl2pPr>
            <a:lvl3pPr indent="-228600" lvl="2" marL="1371600" algn="l">
              <a:lnSpc>
                <a:spcPct val="1625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sz="1600"/>
            </a:lvl3pPr>
            <a:lvl4pPr indent="-228600" lvl="3" marL="1828800" algn="l">
              <a:lnSpc>
                <a:spcPct val="1625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sz="1600"/>
            </a:lvl4pPr>
            <a:lvl5pPr indent="-228600" lvl="4" marL="2286000" algn="l">
              <a:lnSpc>
                <a:spcPct val="1625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sz="16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2" name="Google Shape;72;p17"/>
          <p:cNvSpPr txBox="1"/>
          <p:nvPr>
            <p:ph idx="5" type="body"/>
          </p:nvPr>
        </p:nvSpPr>
        <p:spPr>
          <a:xfrm>
            <a:off x="1518687" y="3608720"/>
            <a:ext cx="4114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b="0" sz="2000">
                <a:solidFill>
                  <a:schemeClr val="accent4"/>
                </a:solidFill>
                <a:latin typeface="Bodoni"/>
                <a:ea typeface="Bodoni"/>
                <a:cs typeface="Bodoni"/>
                <a:sym typeface="Bodoni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3" name="Google Shape;73;p17"/>
          <p:cNvSpPr txBox="1"/>
          <p:nvPr>
            <p:ph idx="6" type="body"/>
          </p:nvPr>
        </p:nvSpPr>
        <p:spPr>
          <a:xfrm>
            <a:off x="6583887" y="3571222"/>
            <a:ext cx="4114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b="0" sz="2000">
                <a:solidFill>
                  <a:schemeClr val="accent4"/>
                </a:solidFill>
                <a:latin typeface="Bodoni"/>
                <a:ea typeface="Bodoni"/>
                <a:cs typeface="Bodoni"/>
                <a:sym typeface="Bodoni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4" name="Google Shape;74;p17"/>
          <p:cNvSpPr txBox="1"/>
          <p:nvPr>
            <p:ph idx="7" type="body"/>
          </p:nvPr>
        </p:nvSpPr>
        <p:spPr>
          <a:xfrm>
            <a:off x="1518687" y="4084637"/>
            <a:ext cx="41148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625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1625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sz="1600"/>
            </a:lvl2pPr>
            <a:lvl3pPr indent="-228600" lvl="2" marL="1371600" algn="l">
              <a:lnSpc>
                <a:spcPct val="1625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sz="1600"/>
            </a:lvl3pPr>
            <a:lvl4pPr indent="-228600" lvl="3" marL="1828800" algn="l">
              <a:lnSpc>
                <a:spcPct val="1625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sz="1600"/>
            </a:lvl4pPr>
            <a:lvl5pPr indent="-228600" lvl="4" marL="2286000" algn="l">
              <a:lnSpc>
                <a:spcPct val="1625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sz="16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17"/>
          <p:cNvSpPr txBox="1"/>
          <p:nvPr>
            <p:ph idx="8" type="body"/>
          </p:nvPr>
        </p:nvSpPr>
        <p:spPr>
          <a:xfrm>
            <a:off x="6583887" y="4034125"/>
            <a:ext cx="41148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625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1625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sz="1600"/>
            </a:lvl2pPr>
            <a:lvl3pPr indent="-228600" lvl="2" marL="1371600" algn="l">
              <a:lnSpc>
                <a:spcPct val="1625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sz="1600"/>
            </a:lvl3pPr>
            <a:lvl4pPr indent="-228600" lvl="3" marL="1828800" algn="l">
              <a:lnSpc>
                <a:spcPct val="1625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sz="1600"/>
            </a:lvl4pPr>
            <a:lvl5pPr indent="-228600" lvl="4" marL="2286000" algn="l">
              <a:lnSpc>
                <a:spcPct val="1625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sz="16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6" name="Google Shape;76;p17"/>
          <p:cNvSpPr/>
          <p:nvPr>
            <p:ph idx="9" type="pic"/>
          </p:nvPr>
        </p:nvSpPr>
        <p:spPr>
          <a:xfrm>
            <a:off x="1524" y="5943600"/>
            <a:ext cx="12188952" cy="9144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sp>
        <p:nvSpPr>
          <p:cNvPr id="77" name="Google Shape;77;p1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uzione">
  <p:cSld name="Soluzion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8"/>
          <p:cNvSpPr txBox="1"/>
          <p:nvPr>
            <p:ph type="title"/>
          </p:nvPr>
        </p:nvSpPr>
        <p:spPr>
          <a:xfrm>
            <a:off x="6858000" y="365125"/>
            <a:ext cx="4602318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4400"/>
              <a:buFont typeface="Bodoni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8"/>
          <p:cNvSpPr/>
          <p:nvPr>
            <p:ph idx="2" type="pic"/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sp>
        <p:nvSpPr>
          <p:cNvPr id="83" name="Google Shape;83;p18"/>
          <p:cNvSpPr txBox="1"/>
          <p:nvPr>
            <p:ph idx="1" type="body"/>
          </p:nvPr>
        </p:nvSpPr>
        <p:spPr>
          <a:xfrm>
            <a:off x="6858000" y="1691640"/>
            <a:ext cx="3931920" cy="33832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b="0" sz="2000">
                <a:solidFill>
                  <a:schemeClr val="accent4"/>
                </a:solidFill>
                <a:latin typeface="Bodoni"/>
                <a:ea typeface="Bodoni"/>
                <a:cs typeface="Bodoni"/>
                <a:sym typeface="Bodoni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84" name="Google Shape;84;p18"/>
          <p:cNvSpPr txBox="1"/>
          <p:nvPr>
            <p:ph idx="3" type="body"/>
          </p:nvPr>
        </p:nvSpPr>
        <p:spPr>
          <a:xfrm>
            <a:off x="6858000" y="2093976"/>
            <a:ext cx="4572000" cy="5303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42857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42857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42857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/>
            </a:lvl3pPr>
            <a:lvl4pPr indent="-228600" lvl="3" marL="1828800" algn="l">
              <a:lnSpc>
                <a:spcPct val="142857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/>
            </a:lvl4pPr>
            <a:lvl5pPr indent="-228600" lvl="4" marL="2286000" algn="l">
              <a:lnSpc>
                <a:spcPct val="142857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5" name="Google Shape;85;p18"/>
          <p:cNvSpPr txBox="1"/>
          <p:nvPr>
            <p:ph idx="4" type="body"/>
          </p:nvPr>
        </p:nvSpPr>
        <p:spPr>
          <a:xfrm>
            <a:off x="6858000" y="2962656"/>
            <a:ext cx="3931920" cy="33832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b="0" sz="2000">
                <a:solidFill>
                  <a:schemeClr val="accent4"/>
                </a:solidFill>
                <a:latin typeface="Bodoni"/>
                <a:ea typeface="Bodoni"/>
                <a:cs typeface="Bodoni"/>
                <a:sym typeface="Bodoni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86" name="Google Shape;86;p18"/>
          <p:cNvSpPr txBox="1"/>
          <p:nvPr>
            <p:ph idx="5" type="body"/>
          </p:nvPr>
        </p:nvSpPr>
        <p:spPr>
          <a:xfrm>
            <a:off x="6858000" y="3310128"/>
            <a:ext cx="4572000" cy="5303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42857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42857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42857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/>
            </a:lvl3pPr>
            <a:lvl4pPr indent="-228600" lvl="3" marL="1828800" algn="l">
              <a:lnSpc>
                <a:spcPct val="142857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/>
            </a:lvl4pPr>
            <a:lvl5pPr indent="-228600" lvl="4" marL="2286000" algn="l">
              <a:lnSpc>
                <a:spcPct val="142857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7" name="Google Shape;87;p18"/>
          <p:cNvSpPr txBox="1"/>
          <p:nvPr>
            <p:ph idx="6" type="body"/>
          </p:nvPr>
        </p:nvSpPr>
        <p:spPr>
          <a:xfrm>
            <a:off x="6870354" y="3931920"/>
            <a:ext cx="3931920" cy="33832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b="0" sz="2000">
                <a:solidFill>
                  <a:schemeClr val="accent4"/>
                </a:solidFill>
                <a:latin typeface="Bodoni"/>
                <a:ea typeface="Bodoni"/>
                <a:cs typeface="Bodoni"/>
                <a:sym typeface="Bodoni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88" name="Google Shape;88;p18"/>
          <p:cNvSpPr txBox="1"/>
          <p:nvPr>
            <p:ph idx="7" type="body"/>
          </p:nvPr>
        </p:nvSpPr>
        <p:spPr>
          <a:xfrm>
            <a:off x="6870354" y="4270248"/>
            <a:ext cx="4572000" cy="5303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42857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42857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42857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/>
            </a:lvl3pPr>
            <a:lvl4pPr indent="-228600" lvl="3" marL="1828800" algn="l">
              <a:lnSpc>
                <a:spcPct val="142857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/>
            </a:lvl4pPr>
            <a:lvl5pPr indent="-228600" lvl="4" marL="2286000" algn="l">
              <a:lnSpc>
                <a:spcPct val="142857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9" name="Google Shape;89;p18"/>
          <p:cNvSpPr txBox="1"/>
          <p:nvPr>
            <p:ph idx="8" type="body"/>
          </p:nvPr>
        </p:nvSpPr>
        <p:spPr>
          <a:xfrm>
            <a:off x="6870354" y="4855464"/>
            <a:ext cx="3931920" cy="33832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b="0" sz="2000">
                <a:solidFill>
                  <a:schemeClr val="accent4"/>
                </a:solidFill>
                <a:latin typeface="Bodoni"/>
                <a:ea typeface="Bodoni"/>
                <a:cs typeface="Bodoni"/>
                <a:sym typeface="Bodoni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90" name="Google Shape;90;p18"/>
          <p:cNvSpPr txBox="1"/>
          <p:nvPr>
            <p:ph idx="9" type="body"/>
          </p:nvPr>
        </p:nvSpPr>
        <p:spPr>
          <a:xfrm>
            <a:off x="6870354" y="5193792"/>
            <a:ext cx="4572000" cy="5303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42857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42857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42857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/>
            </a:lvl3pPr>
            <a:lvl4pPr indent="-228600" lvl="3" marL="1828800" algn="l">
              <a:lnSpc>
                <a:spcPct val="142857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/>
            </a:lvl4pPr>
            <a:lvl5pPr indent="-228600" lvl="4" marL="2286000" algn="l">
              <a:lnSpc>
                <a:spcPct val="142857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1" name="Google Shape;91;p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18"/>
          <p:cNvSpPr txBox="1"/>
          <p:nvPr>
            <p:ph idx="11" type="ftr"/>
          </p:nvPr>
        </p:nvSpPr>
        <p:spPr>
          <a:xfrm>
            <a:off x="6858000" y="6356350"/>
            <a:ext cx="34480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18"/>
          <p:cNvSpPr txBox="1"/>
          <p:nvPr>
            <p:ph idx="12" type="sldNum"/>
          </p:nvPr>
        </p:nvSpPr>
        <p:spPr>
          <a:xfrm>
            <a:off x="10423398" y="6356350"/>
            <a:ext cx="914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noramica del mercato">
  <p:cSld name="Panoramica del mercato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4400"/>
              <a:buFont typeface="Bodoni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20"/>
          <p:cNvSpPr/>
          <p:nvPr>
            <p:ph idx="2" type="pic"/>
          </p:nvPr>
        </p:nvSpPr>
        <p:spPr>
          <a:xfrm>
            <a:off x="1524" y="4572000"/>
            <a:ext cx="12188952" cy="2286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sp>
        <p:nvSpPr>
          <p:cNvPr id="97" name="Google Shape;97;p20"/>
          <p:cNvSpPr txBox="1"/>
          <p:nvPr>
            <p:ph idx="1" type="body"/>
          </p:nvPr>
        </p:nvSpPr>
        <p:spPr>
          <a:xfrm>
            <a:off x="858305" y="1696389"/>
            <a:ext cx="3210331" cy="3647605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2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3200"/>
              <a:buNone/>
              <a:defRPr b="0" sz="3200">
                <a:solidFill>
                  <a:schemeClr val="accent4"/>
                </a:solidFill>
                <a:latin typeface="Bodoni"/>
                <a:ea typeface="Bodoni"/>
                <a:cs typeface="Bodoni"/>
                <a:sym typeface="Bodoni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8" name="Google Shape;98;p20"/>
          <p:cNvSpPr txBox="1"/>
          <p:nvPr>
            <p:ph idx="3" type="body"/>
          </p:nvPr>
        </p:nvSpPr>
        <p:spPr>
          <a:xfrm>
            <a:off x="1095593" y="2750695"/>
            <a:ext cx="2743200" cy="24658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9" name="Google Shape;99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20"/>
          <p:cNvSpPr txBox="1"/>
          <p:nvPr>
            <p:ph idx="4" type="body"/>
          </p:nvPr>
        </p:nvSpPr>
        <p:spPr>
          <a:xfrm>
            <a:off x="4516628" y="1696389"/>
            <a:ext cx="3209544" cy="3648456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2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3200"/>
              <a:buNone/>
              <a:defRPr b="0" sz="3200">
                <a:solidFill>
                  <a:schemeClr val="accent4"/>
                </a:solidFill>
                <a:latin typeface="Bodoni"/>
                <a:ea typeface="Bodoni"/>
                <a:cs typeface="Bodoni"/>
                <a:sym typeface="Bodoni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1" name="Google Shape;101;p20"/>
          <p:cNvSpPr txBox="1"/>
          <p:nvPr>
            <p:ph idx="5" type="body"/>
          </p:nvPr>
        </p:nvSpPr>
        <p:spPr>
          <a:xfrm>
            <a:off x="4765548" y="2750695"/>
            <a:ext cx="2743200" cy="24658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2" name="Google Shape;102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20"/>
          <p:cNvSpPr txBox="1"/>
          <p:nvPr>
            <p:ph idx="6" type="body"/>
          </p:nvPr>
        </p:nvSpPr>
        <p:spPr>
          <a:xfrm>
            <a:off x="8148764" y="1696389"/>
            <a:ext cx="3209544" cy="3648456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2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3200"/>
              <a:buNone/>
              <a:defRPr b="0" sz="3200">
                <a:solidFill>
                  <a:schemeClr val="accent4"/>
                </a:solidFill>
                <a:latin typeface="Bodoni"/>
                <a:ea typeface="Bodoni"/>
                <a:cs typeface="Bodoni"/>
                <a:sym typeface="Bodoni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4" name="Google Shape;104;p20"/>
          <p:cNvSpPr txBox="1"/>
          <p:nvPr>
            <p:ph idx="7" type="body"/>
          </p:nvPr>
        </p:nvSpPr>
        <p:spPr>
          <a:xfrm>
            <a:off x="8377130" y="2750695"/>
            <a:ext cx="2743200" cy="24658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5" name="Google Shape;105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Problema e riepilogo">
  <p:cSld name="6_Problema e riepilogo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1"/>
          <p:cNvSpPr txBox="1"/>
          <p:nvPr>
            <p:ph type="title"/>
          </p:nvPr>
        </p:nvSpPr>
        <p:spPr>
          <a:xfrm>
            <a:off x="6348334" y="1062164"/>
            <a:ext cx="5005466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4400"/>
              <a:buFont typeface="Bodoni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21"/>
          <p:cNvSpPr/>
          <p:nvPr>
            <p:ph idx="2" type="pic"/>
          </p:nvPr>
        </p:nvSpPr>
        <p:spPr>
          <a:xfrm>
            <a:off x="861935" y="1143000"/>
            <a:ext cx="4953000" cy="457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sp>
        <p:nvSpPr>
          <p:cNvPr id="109" name="Google Shape;109;p21"/>
          <p:cNvSpPr txBox="1"/>
          <p:nvPr>
            <p:ph idx="1" type="body"/>
          </p:nvPr>
        </p:nvSpPr>
        <p:spPr>
          <a:xfrm>
            <a:off x="6376988" y="2555875"/>
            <a:ext cx="4953000" cy="3159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sz="2000">
                <a:solidFill>
                  <a:schemeClr val="accent4"/>
                </a:solidFill>
                <a:latin typeface="Bodoni"/>
                <a:ea typeface="Bodoni"/>
                <a:cs typeface="Bodoni"/>
                <a:sym typeface="Bodoni"/>
              </a:defRPr>
            </a:lvl1pPr>
            <a:lvl2pPr indent="-228600" lvl="1" marL="914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sz="2000">
                <a:solidFill>
                  <a:schemeClr val="accent4"/>
                </a:solidFill>
                <a:latin typeface="Bodoni"/>
                <a:ea typeface="Bodoni"/>
                <a:cs typeface="Bodoni"/>
                <a:sym typeface="Bodoni"/>
              </a:defRPr>
            </a:lvl2pPr>
            <a:lvl3pPr indent="-228600" lvl="2" marL="1371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sz="2000">
                <a:solidFill>
                  <a:schemeClr val="accent4"/>
                </a:solidFill>
                <a:latin typeface="Bodoni"/>
                <a:ea typeface="Bodoni"/>
                <a:cs typeface="Bodoni"/>
                <a:sym typeface="Bodoni"/>
              </a:defRPr>
            </a:lvl3pPr>
            <a:lvl4pPr indent="-228600" lvl="3" marL="1828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sz="2000">
                <a:solidFill>
                  <a:schemeClr val="accent4"/>
                </a:solidFill>
                <a:latin typeface="Bodoni"/>
                <a:ea typeface="Bodoni"/>
                <a:cs typeface="Bodoni"/>
                <a:sym typeface="Bodoni"/>
              </a:defRPr>
            </a:lvl4pPr>
            <a:lvl5pPr indent="-228600" lvl="4" marL="22860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sz="2000">
                <a:solidFill>
                  <a:schemeClr val="accent4"/>
                </a:solidFill>
                <a:latin typeface="Bodoni"/>
                <a:ea typeface="Bodoni"/>
                <a:cs typeface="Bodoni"/>
                <a:sym typeface="Bodoni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0" name="Google Shape;110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3840">
          <p15:clr>
            <a:srgbClr val="FBAE40"/>
          </p15:clr>
        </p15:guide>
        <p15:guide id="2" pos="528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ella grafico">
  <p:cSld name="Tabella grafico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2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4400"/>
              <a:buFont typeface="Bodon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" name="Google Shape;115;p22"/>
          <p:cNvSpPr txBox="1"/>
          <p:nvPr>
            <p:ph idx="1" type="body"/>
          </p:nvPr>
        </p:nvSpPr>
        <p:spPr>
          <a:xfrm>
            <a:off x="831850" y="1426525"/>
            <a:ext cx="1051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16" name="Google Shape;116;p22"/>
          <p:cNvSpPr txBox="1"/>
          <p:nvPr>
            <p:ph idx="2" type="body"/>
          </p:nvPr>
        </p:nvSpPr>
        <p:spPr>
          <a:xfrm>
            <a:off x="706438" y="2071688"/>
            <a:ext cx="5029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b="0" sz="2000">
                <a:solidFill>
                  <a:srgbClr val="595959"/>
                </a:solidFill>
                <a:latin typeface="Bodoni"/>
                <a:ea typeface="Bodoni"/>
                <a:cs typeface="Bodoni"/>
                <a:sym typeface="Bodoni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17" name="Google Shape;117;p22"/>
          <p:cNvSpPr txBox="1"/>
          <p:nvPr>
            <p:ph idx="3" type="body"/>
          </p:nvPr>
        </p:nvSpPr>
        <p:spPr>
          <a:xfrm>
            <a:off x="706438" y="2641555"/>
            <a:ext cx="5029200" cy="34747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8" name="Google Shape;118;p22"/>
          <p:cNvSpPr txBox="1"/>
          <p:nvPr>
            <p:ph idx="4" type="body"/>
          </p:nvPr>
        </p:nvSpPr>
        <p:spPr>
          <a:xfrm>
            <a:off x="6467475" y="2071688"/>
            <a:ext cx="5029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b="0" sz="2000">
                <a:solidFill>
                  <a:srgbClr val="595959"/>
                </a:solidFill>
                <a:latin typeface="Bodoni"/>
                <a:ea typeface="Bodoni"/>
                <a:cs typeface="Bodoni"/>
                <a:sym typeface="Bodoni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19" name="Google Shape;119;p22"/>
          <p:cNvSpPr txBox="1"/>
          <p:nvPr>
            <p:ph idx="5" type="body"/>
          </p:nvPr>
        </p:nvSpPr>
        <p:spPr>
          <a:xfrm>
            <a:off x="6467475" y="2641555"/>
            <a:ext cx="5029200" cy="34747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0" name="Google Shape;120;p2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Solo titolo" type="titleOnly">
  <p:cSld name="TITLE_ONLY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5" name="Google Shape;125;p2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29" Type="http://schemas.openxmlformats.org/officeDocument/2006/relationships/slideLayout" Target="../slideLayouts/slideLayout28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30" Type="http://schemas.openxmlformats.org/officeDocument/2006/relationships/theme" Target="../theme/theme2.xml"/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4400"/>
              <a:buFont typeface="Bodoni"/>
              <a:buNone/>
              <a:defRPr b="0" i="0" sz="4400" u="none" cap="none" strike="noStrike">
                <a:solidFill>
                  <a:srgbClr val="7F7F7F"/>
                </a:solidFill>
                <a:latin typeface="Bodoni"/>
                <a:ea typeface="Bodoni"/>
                <a:cs typeface="Bodoni"/>
                <a:sym typeface="Bodon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595959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595959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595959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595959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595959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/>
        </p:txBody>
      </p:sp>
      <p:sp>
        <p:nvSpPr>
          <p:cNvPr id="12" name="Google Shape;12;p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/>
        </p:txBody>
      </p:sp>
      <p:sp>
        <p:nvSpPr>
          <p:cNvPr id="13" name="Google Shape;13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/>
        </p:txBody>
      </p:sp>
      <p:sp>
        <p:nvSpPr>
          <p:cNvPr id="14" name="Google Shape;14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3840">
          <p15:clr>
            <a:srgbClr val="F26B43"/>
          </p15:clr>
        </p15:guide>
        <p15:guide id="2" orient="horz" pos="2160">
          <p15:clr>
            <a:srgbClr val="F26B43"/>
          </p15:clr>
        </p15:guide>
        <p15:guide id="3" pos="1920">
          <p15:clr>
            <a:srgbClr val="F26B43"/>
          </p15:clr>
        </p15:guide>
        <p15:guide id="4" pos="5760">
          <p15:clr>
            <a:srgbClr val="F26B43"/>
          </p15:clr>
        </p15:guide>
        <p15:guide id="5" pos="7248">
          <p15:clr>
            <a:srgbClr val="F26B43"/>
          </p15:clr>
        </p15:guide>
        <p15:guide id="6" pos="43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Relationship Id="rId4" Type="http://schemas.openxmlformats.org/officeDocument/2006/relationships/image" Target="../media/image25.jpg"/><Relationship Id="rId5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1.png"/><Relationship Id="rId4" Type="http://schemas.openxmlformats.org/officeDocument/2006/relationships/image" Target="../media/image3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4.png"/><Relationship Id="rId4" Type="http://schemas.openxmlformats.org/officeDocument/2006/relationships/image" Target="../media/image36.png"/><Relationship Id="rId9" Type="http://schemas.openxmlformats.org/officeDocument/2006/relationships/image" Target="../media/image35.png"/><Relationship Id="rId5" Type="http://schemas.openxmlformats.org/officeDocument/2006/relationships/image" Target="../media/image39.png"/><Relationship Id="rId6" Type="http://schemas.openxmlformats.org/officeDocument/2006/relationships/image" Target="../media/image41.png"/><Relationship Id="rId7" Type="http://schemas.openxmlformats.org/officeDocument/2006/relationships/image" Target="../media/image37.png"/><Relationship Id="rId8" Type="http://schemas.openxmlformats.org/officeDocument/2006/relationships/image" Target="../media/image44.png"/><Relationship Id="rId10" Type="http://schemas.openxmlformats.org/officeDocument/2006/relationships/image" Target="../media/image4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hyperlink" Target="mailto:carbon7team@gmail.com" TargetMode="External"/><Relationship Id="rId4" Type="http://schemas.openxmlformats.org/officeDocument/2006/relationships/hyperlink" Target="http://www.github.com/carbon7-team" TargetMode="External"/><Relationship Id="rId5" Type="http://schemas.openxmlformats.org/officeDocument/2006/relationships/image" Target="../media/image8.png"/><Relationship Id="rId6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8.png"/><Relationship Id="rId4" Type="http://schemas.openxmlformats.org/officeDocument/2006/relationships/image" Target="../media/image7.png"/><Relationship Id="rId5" Type="http://schemas.openxmlformats.org/officeDocument/2006/relationships/image" Target="../media/image4.png"/><Relationship Id="rId6" Type="http://schemas.openxmlformats.org/officeDocument/2006/relationships/image" Target="../media/image1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Relationship Id="rId4" Type="http://schemas.openxmlformats.org/officeDocument/2006/relationships/image" Target="../media/image3.png"/><Relationship Id="rId5" Type="http://schemas.openxmlformats.org/officeDocument/2006/relationships/image" Target="../media/image6.png"/><Relationship Id="rId6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Relationship Id="rId4" Type="http://schemas.openxmlformats.org/officeDocument/2006/relationships/image" Target="../media/image17.png"/><Relationship Id="rId5" Type="http://schemas.openxmlformats.org/officeDocument/2006/relationships/image" Target="../media/image10.png"/><Relationship Id="rId6" Type="http://schemas.openxmlformats.org/officeDocument/2006/relationships/image" Target="../media/image12.png"/><Relationship Id="rId7" Type="http://schemas.openxmlformats.org/officeDocument/2006/relationships/image" Target="../media/image45.png"/><Relationship Id="rId8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0.png"/><Relationship Id="rId4" Type="http://schemas.openxmlformats.org/officeDocument/2006/relationships/image" Target="../media/image2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1.png"/><Relationship Id="rId4" Type="http://schemas.openxmlformats.org/officeDocument/2006/relationships/image" Target="../media/image26.png"/><Relationship Id="rId5" Type="http://schemas.openxmlformats.org/officeDocument/2006/relationships/image" Target="../media/image24.png"/><Relationship Id="rId6" Type="http://schemas.openxmlformats.org/officeDocument/2006/relationships/image" Target="../media/image22.png"/><Relationship Id="rId7" Type="http://schemas.openxmlformats.org/officeDocument/2006/relationships/image" Target="../media/image23.png"/><Relationship Id="rId8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1"/>
          <p:cNvSpPr txBox="1"/>
          <p:nvPr>
            <p:ph type="title"/>
          </p:nvPr>
        </p:nvSpPr>
        <p:spPr>
          <a:xfrm>
            <a:off x="628475" y="2401885"/>
            <a:ext cx="50292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Viga"/>
              <a:buNone/>
            </a:pPr>
            <a:r>
              <a:rPr lang="it-IT" sz="6000">
                <a:solidFill>
                  <a:schemeClr val="lt1"/>
                </a:solidFill>
                <a:latin typeface="Viga"/>
                <a:ea typeface="Viga"/>
                <a:cs typeface="Viga"/>
                <a:sym typeface="Viga"/>
              </a:rPr>
              <a:t>Smart</a:t>
            </a:r>
            <a:r>
              <a:rPr lang="it-IT" sz="6000">
                <a:solidFill>
                  <a:srgbClr val="034994"/>
                </a:solidFill>
                <a:latin typeface="Viga"/>
                <a:ea typeface="Viga"/>
                <a:cs typeface="Viga"/>
                <a:sym typeface="Viga"/>
              </a:rPr>
              <a:t>4</a:t>
            </a:r>
            <a:r>
              <a:rPr lang="it-IT" sz="6000">
                <a:solidFill>
                  <a:srgbClr val="FCCE4E"/>
                </a:solidFill>
                <a:latin typeface="Viga"/>
                <a:ea typeface="Viga"/>
                <a:cs typeface="Viga"/>
                <a:sym typeface="Viga"/>
              </a:rPr>
              <a:t>Energy</a:t>
            </a:r>
            <a:endParaRPr/>
          </a:p>
        </p:txBody>
      </p:sp>
      <p:sp>
        <p:nvSpPr>
          <p:cNvPr id="355" name="Google Shape;355;p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it-IT">
                <a:latin typeface="Viga"/>
                <a:ea typeface="Viga"/>
                <a:cs typeface="Viga"/>
                <a:sym typeface="Viga"/>
              </a:rPr>
              <a:t>A.A. 2021-2022</a:t>
            </a:r>
            <a:endParaRPr/>
          </a:p>
        </p:txBody>
      </p:sp>
      <p:sp>
        <p:nvSpPr>
          <p:cNvPr id="356" name="Google Shape;356;p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it-IT">
                <a:solidFill>
                  <a:srgbClr val="7C7C7C"/>
                </a:solidFill>
                <a:latin typeface="Viga"/>
                <a:ea typeface="Viga"/>
                <a:cs typeface="Viga"/>
                <a:sym typeface="Viga"/>
              </a:rPr>
              <a:t>Smart4Energy – SWE Project</a:t>
            </a:r>
            <a:endParaRPr/>
          </a:p>
        </p:txBody>
      </p:sp>
      <p:sp>
        <p:nvSpPr>
          <p:cNvPr id="357" name="Google Shape;357;p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it-IT">
                <a:solidFill>
                  <a:schemeClr val="lt1"/>
                </a:solidFill>
                <a:latin typeface="Viga"/>
                <a:ea typeface="Viga"/>
                <a:cs typeface="Viga"/>
                <a:sym typeface="Viga"/>
              </a:rPr>
              <a:t>‹#›</a:t>
            </a:fld>
            <a:r>
              <a:rPr lang="it-IT">
                <a:solidFill>
                  <a:schemeClr val="lt1"/>
                </a:solidFill>
                <a:latin typeface="Viga"/>
                <a:ea typeface="Viga"/>
                <a:cs typeface="Viga"/>
                <a:sym typeface="Viga"/>
              </a:rPr>
              <a:t> </a:t>
            </a:r>
            <a:r>
              <a:rPr lang="it-IT">
                <a:solidFill>
                  <a:schemeClr val="accent4"/>
                </a:solidFill>
                <a:latin typeface="Viga"/>
                <a:ea typeface="Viga"/>
                <a:cs typeface="Viga"/>
                <a:sym typeface="Viga"/>
              </a:rPr>
              <a:t>/ 17</a:t>
            </a:r>
            <a:endParaRPr>
              <a:solidFill>
                <a:schemeClr val="accent4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358" name="Google Shape;358;p1"/>
          <p:cNvSpPr txBox="1"/>
          <p:nvPr/>
        </p:nvSpPr>
        <p:spPr>
          <a:xfrm>
            <a:off x="631970" y="3450319"/>
            <a:ext cx="4592273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it-IT" sz="18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Visualizzazione status di apparati industriali tramite applicativo mobile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Immagine che contiene testo&#10;&#10;Descrizione generata automaticamente" id="359" name="Google Shape;359;p1"/>
          <p:cNvPicPr preferRelativeResize="0"/>
          <p:nvPr/>
        </p:nvPicPr>
        <p:blipFill rotWithShape="1">
          <a:blip r:embed="rId3">
            <a:alphaModFix/>
          </a:blip>
          <a:srcRect b="34782" l="0" r="0" t="36323"/>
          <a:stretch/>
        </p:blipFill>
        <p:spPr>
          <a:xfrm>
            <a:off x="8245678" y="2880007"/>
            <a:ext cx="3600000" cy="104023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47908" y="4424599"/>
            <a:ext cx="4297770" cy="801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689550" y="559000"/>
            <a:ext cx="1816648" cy="18166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137a559f337_0_97"/>
          <p:cNvSpPr txBox="1"/>
          <p:nvPr/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it-IT" sz="1200" u="none" cap="none" strike="noStrike">
                <a:solidFill>
                  <a:srgbClr val="7C7C7C"/>
                </a:solidFill>
                <a:latin typeface="Viga"/>
                <a:ea typeface="Viga"/>
                <a:cs typeface="Viga"/>
                <a:sym typeface="Viga"/>
              </a:rPr>
              <a:t>A.A. 2021-2022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2" name="Google Shape;502;g137a559f337_0_97"/>
          <p:cNvSpPr txBox="1"/>
          <p:nvPr/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it-IT" sz="1200" u="none" cap="none" strike="noStrike">
                <a:solidFill>
                  <a:srgbClr val="7C7C7C"/>
                </a:solidFill>
                <a:latin typeface="Viga"/>
                <a:ea typeface="Viga"/>
                <a:cs typeface="Viga"/>
                <a:sym typeface="Viga"/>
              </a:rPr>
              <a:t>Smart4Energy – SWE Project </a:t>
            </a:r>
            <a:r>
              <a:rPr lang="it-IT" sz="1200">
                <a:solidFill>
                  <a:srgbClr val="7C7C7C"/>
                </a:solidFill>
                <a:latin typeface="Viga"/>
                <a:ea typeface="Viga"/>
                <a:cs typeface="Viga"/>
                <a:sym typeface="Viga"/>
              </a:rPr>
              <a:t>- PB</a:t>
            </a:r>
            <a:endParaRPr b="0" i="0" sz="1200" u="none" cap="none" strike="noStrike">
              <a:solidFill>
                <a:srgbClr val="7C7C7C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503" name="Google Shape;503;g137a559f337_0_97"/>
          <p:cNvSpPr txBox="1"/>
          <p:nvPr/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it-IT" sz="1200" u="none" cap="none" strike="noStrike">
                <a:solidFill>
                  <a:schemeClr val="lt1"/>
                </a:solidFill>
                <a:latin typeface="Viga"/>
                <a:ea typeface="Viga"/>
                <a:cs typeface="Viga"/>
                <a:sym typeface="Viga"/>
              </a:rPr>
              <a:t>‹#›</a:t>
            </a:fld>
            <a:r>
              <a:rPr lang="it-IT" sz="1200">
                <a:solidFill>
                  <a:schemeClr val="lt1"/>
                </a:solidFill>
                <a:latin typeface="Viga"/>
                <a:ea typeface="Viga"/>
                <a:cs typeface="Viga"/>
                <a:sym typeface="Viga"/>
              </a:rPr>
              <a:t> </a:t>
            </a:r>
            <a:r>
              <a:rPr lang="it-IT" sz="1200">
                <a:solidFill>
                  <a:schemeClr val="accent4"/>
                </a:solidFill>
                <a:latin typeface="Viga"/>
                <a:ea typeface="Viga"/>
                <a:cs typeface="Viga"/>
                <a:sym typeface="Viga"/>
              </a:rPr>
              <a:t>/ 17</a:t>
            </a:r>
            <a:endParaRPr b="0" i="0" sz="1200" u="none" cap="none" strike="noStrike">
              <a:solidFill>
                <a:schemeClr val="lt1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504" name="Google Shape;504;g137a559f337_0_97"/>
          <p:cNvSpPr txBox="1"/>
          <p:nvPr>
            <p:ph type="title"/>
          </p:nvPr>
        </p:nvSpPr>
        <p:spPr>
          <a:xfrm>
            <a:off x="685800" y="32217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it-IT">
                <a:solidFill>
                  <a:srgbClr val="FFC000"/>
                </a:solidFill>
                <a:latin typeface="Viga"/>
                <a:ea typeface="Viga"/>
                <a:cs typeface="Viga"/>
                <a:sym typeface="Viga"/>
              </a:rPr>
              <a:t>Design Pattern Virtual Display - MVVM</a:t>
            </a:r>
            <a:endParaRPr>
              <a:solidFill>
                <a:srgbClr val="FFC000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505" name="Google Shape;505;g137a559f337_0_97"/>
          <p:cNvSpPr/>
          <p:nvPr/>
        </p:nvSpPr>
        <p:spPr>
          <a:xfrm>
            <a:off x="2359818" y="2170416"/>
            <a:ext cx="7472400" cy="3173100"/>
          </a:xfrm>
          <a:prstGeom prst="roundRect">
            <a:avLst>
              <a:gd fmla="val 15796" name="adj"/>
            </a:avLst>
          </a:prstGeom>
          <a:solidFill>
            <a:schemeClr val="lt1"/>
          </a:solidFill>
          <a:ln>
            <a:noFill/>
          </a:ln>
          <a:effectLst>
            <a:outerShdw blurRad="127000" sx="101000" rotWithShape="0" algn="ctr" sy="101000">
              <a:schemeClr val="lt1">
                <a:alpha val="40000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6" name="Google Shape;506;g137a559f337_0_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8875" y="2661600"/>
            <a:ext cx="7334250" cy="2190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137a559f337_0_116"/>
          <p:cNvSpPr txBox="1"/>
          <p:nvPr/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it-IT" sz="1200" u="none" cap="none" strike="noStrike">
                <a:solidFill>
                  <a:srgbClr val="7C7C7C"/>
                </a:solidFill>
                <a:latin typeface="Viga"/>
                <a:ea typeface="Viga"/>
                <a:cs typeface="Viga"/>
                <a:sym typeface="Viga"/>
              </a:rPr>
              <a:t>A.A. 2021-2022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3" name="Google Shape;513;g137a559f337_0_116"/>
          <p:cNvSpPr txBox="1"/>
          <p:nvPr/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it-IT" sz="1200" u="none" cap="none" strike="noStrike">
                <a:solidFill>
                  <a:srgbClr val="7C7C7C"/>
                </a:solidFill>
                <a:latin typeface="Viga"/>
                <a:ea typeface="Viga"/>
                <a:cs typeface="Viga"/>
                <a:sym typeface="Viga"/>
              </a:rPr>
              <a:t>Smart4Energy – SWE Project </a:t>
            </a:r>
            <a:r>
              <a:rPr lang="it-IT" sz="1200">
                <a:solidFill>
                  <a:srgbClr val="7C7C7C"/>
                </a:solidFill>
                <a:latin typeface="Viga"/>
                <a:ea typeface="Viga"/>
                <a:cs typeface="Viga"/>
                <a:sym typeface="Viga"/>
              </a:rPr>
              <a:t>- PB</a:t>
            </a:r>
            <a:endParaRPr b="0" i="0" sz="1200" u="none" cap="none" strike="noStrike">
              <a:solidFill>
                <a:srgbClr val="7C7C7C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514" name="Google Shape;514;g137a559f337_0_116"/>
          <p:cNvSpPr txBox="1"/>
          <p:nvPr/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it-IT" sz="1200" u="none" cap="none" strike="noStrike">
                <a:solidFill>
                  <a:schemeClr val="lt1"/>
                </a:solidFill>
                <a:latin typeface="Viga"/>
                <a:ea typeface="Viga"/>
                <a:cs typeface="Viga"/>
                <a:sym typeface="Viga"/>
              </a:rPr>
              <a:t>‹#›</a:t>
            </a:fld>
            <a:r>
              <a:rPr lang="it-IT" sz="1200">
                <a:solidFill>
                  <a:schemeClr val="lt1"/>
                </a:solidFill>
                <a:latin typeface="Viga"/>
                <a:ea typeface="Viga"/>
                <a:cs typeface="Viga"/>
                <a:sym typeface="Viga"/>
              </a:rPr>
              <a:t> </a:t>
            </a:r>
            <a:r>
              <a:rPr lang="it-IT" sz="1200">
                <a:solidFill>
                  <a:schemeClr val="accent4"/>
                </a:solidFill>
                <a:latin typeface="Viga"/>
                <a:ea typeface="Viga"/>
                <a:cs typeface="Viga"/>
                <a:sym typeface="Viga"/>
              </a:rPr>
              <a:t>/ 17</a:t>
            </a:r>
            <a:endParaRPr b="0" i="0" sz="1200" u="none" cap="none" strike="noStrike">
              <a:solidFill>
                <a:schemeClr val="lt1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515" name="Google Shape;515;g137a559f337_0_116"/>
          <p:cNvSpPr txBox="1"/>
          <p:nvPr>
            <p:ph type="title"/>
          </p:nvPr>
        </p:nvSpPr>
        <p:spPr>
          <a:xfrm>
            <a:off x="560550" y="311325"/>
            <a:ext cx="110709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it-IT">
                <a:solidFill>
                  <a:srgbClr val="FFC000"/>
                </a:solidFill>
                <a:latin typeface="Viga"/>
                <a:ea typeface="Viga"/>
                <a:cs typeface="Viga"/>
                <a:sym typeface="Viga"/>
              </a:rPr>
              <a:t>Design Pattern Remote Support - Observer</a:t>
            </a:r>
            <a:endParaRPr>
              <a:solidFill>
                <a:srgbClr val="FFC000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516" name="Google Shape;516;g137a559f337_0_116"/>
          <p:cNvSpPr/>
          <p:nvPr/>
        </p:nvSpPr>
        <p:spPr>
          <a:xfrm>
            <a:off x="2359818" y="2170416"/>
            <a:ext cx="7472400" cy="3173100"/>
          </a:xfrm>
          <a:prstGeom prst="roundRect">
            <a:avLst>
              <a:gd fmla="val 15796" name="adj"/>
            </a:avLst>
          </a:prstGeom>
          <a:solidFill>
            <a:schemeClr val="lt1"/>
          </a:solidFill>
          <a:ln>
            <a:noFill/>
          </a:ln>
          <a:effectLst>
            <a:outerShdw blurRad="127000" sx="101000" rotWithShape="0" algn="ctr" sy="101000">
              <a:schemeClr val="lt1">
                <a:alpha val="40000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17" name="Google Shape;517;g137a559f337_0_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87513" y="2170425"/>
            <a:ext cx="4416963" cy="317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5"/>
          <p:cNvSpPr txBox="1"/>
          <p:nvPr/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it-IT" sz="1200" u="none" cap="none" strike="noStrike">
                <a:solidFill>
                  <a:srgbClr val="7C7C7C"/>
                </a:solidFill>
                <a:latin typeface="Viga"/>
                <a:ea typeface="Viga"/>
                <a:cs typeface="Viga"/>
                <a:sym typeface="Viga"/>
              </a:rPr>
              <a:t>A.A. 2021-2022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4" name="Google Shape;524;p5"/>
          <p:cNvSpPr txBox="1"/>
          <p:nvPr/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it-IT" sz="1200" u="none" cap="none" strike="noStrike">
                <a:solidFill>
                  <a:srgbClr val="7C7C7C"/>
                </a:solidFill>
                <a:latin typeface="Viga"/>
                <a:ea typeface="Viga"/>
                <a:cs typeface="Viga"/>
                <a:sym typeface="Viga"/>
              </a:rPr>
              <a:t>Smart4Energy – SWE Project</a:t>
            </a:r>
            <a:endParaRPr b="0" i="0" sz="1200" u="none" cap="none" strike="noStrike">
              <a:solidFill>
                <a:srgbClr val="7C7C7C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525" name="Google Shape;525;p5"/>
          <p:cNvSpPr txBox="1"/>
          <p:nvPr/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it-IT" sz="1200" u="none" cap="none" strike="noStrike">
                <a:solidFill>
                  <a:schemeClr val="lt1"/>
                </a:solidFill>
                <a:latin typeface="Viga"/>
                <a:ea typeface="Viga"/>
                <a:cs typeface="Viga"/>
                <a:sym typeface="Viga"/>
              </a:rPr>
              <a:t>‹#›</a:t>
            </a:fld>
            <a:r>
              <a:rPr lang="it-IT" sz="1200">
                <a:solidFill>
                  <a:schemeClr val="lt1"/>
                </a:solidFill>
                <a:latin typeface="Viga"/>
                <a:ea typeface="Viga"/>
                <a:cs typeface="Viga"/>
                <a:sym typeface="Viga"/>
              </a:rPr>
              <a:t> </a:t>
            </a:r>
            <a:r>
              <a:rPr lang="it-IT" sz="1200">
                <a:solidFill>
                  <a:schemeClr val="accent4"/>
                </a:solidFill>
                <a:latin typeface="Viga"/>
                <a:ea typeface="Viga"/>
                <a:cs typeface="Viga"/>
                <a:sym typeface="Viga"/>
              </a:rPr>
              <a:t>/ 17</a:t>
            </a:r>
            <a:endParaRPr b="0" i="0" sz="1200" u="none" cap="none" strike="noStrike">
              <a:solidFill>
                <a:schemeClr val="lt1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526" name="Google Shape;526;p5"/>
          <p:cNvSpPr txBox="1"/>
          <p:nvPr>
            <p:ph type="title"/>
          </p:nvPr>
        </p:nvSpPr>
        <p:spPr>
          <a:xfrm>
            <a:off x="685800" y="32217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it-IT">
                <a:solidFill>
                  <a:srgbClr val="FFC000"/>
                </a:solidFill>
                <a:latin typeface="Viga"/>
                <a:ea typeface="Viga"/>
                <a:cs typeface="Viga"/>
                <a:sym typeface="Viga"/>
              </a:rPr>
              <a:t>Avvio</a:t>
            </a:r>
            <a:endParaRPr>
              <a:solidFill>
                <a:srgbClr val="FFC000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527" name="Google Shape;527;p5"/>
          <p:cNvSpPr/>
          <p:nvPr/>
        </p:nvSpPr>
        <p:spPr>
          <a:xfrm>
            <a:off x="3208936" y="1671012"/>
            <a:ext cx="5469325" cy="726774"/>
          </a:xfrm>
          <a:prstGeom prst="roundRect">
            <a:avLst>
              <a:gd fmla="val 15796" name="adj"/>
            </a:avLst>
          </a:prstGeom>
          <a:solidFill>
            <a:schemeClr val="lt1"/>
          </a:solidFill>
          <a:ln>
            <a:noFill/>
          </a:ln>
          <a:effectLst>
            <a:outerShdw blurRad="127000" sx="102000" rotWithShape="0" algn="ctr" sy="102000">
              <a:schemeClr val="lt1">
                <a:alpha val="40000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it-IT" sz="1400" u="none" cap="none" strike="noStrike">
                <a:solidFill>
                  <a:srgbClr val="0070C0"/>
                </a:solidFill>
                <a:latin typeface="Viga"/>
                <a:ea typeface="Viga"/>
                <a:cs typeface="Viga"/>
                <a:sym typeface="Viga"/>
              </a:rPr>
              <a:t>Emulatore ModBus:    </a:t>
            </a:r>
            <a:r>
              <a:rPr b="0" i="0" lang="it-IT" sz="14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./ModbusSlave.exe –d . --dump</a:t>
            </a:r>
            <a:endParaRPr b="0" i="0" sz="1400" u="none" cap="none" strike="noStrike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28" name="Google Shape;528;p5"/>
          <p:cNvSpPr/>
          <p:nvPr/>
        </p:nvSpPr>
        <p:spPr>
          <a:xfrm>
            <a:off x="3184874" y="2670096"/>
            <a:ext cx="5469325" cy="726774"/>
          </a:xfrm>
          <a:prstGeom prst="roundRect">
            <a:avLst>
              <a:gd fmla="val 15796" name="adj"/>
            </a:avLst>
          </a:prstGeom>
          <a:solidFill>
            <a:schemeClr val="lt1"/>
          </a:solidFill>
          <a:ln>
            <a:noFill/>
          </a:ln>
          <a:effectLst>
            <a:outerShdw blurRad="127000" sx="102000" rotWithShape="0" algn="ctr" sy="102000">
              <a:schemeClr val="lt1">
                <a:alpha val="40000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it-IT" sz="1400" u="none" cap="none" strike="noStrike">
                <a:solidFill>
                  <a:srgbClr val="0070C0"/>
                </a:solidFill>
                <a:latin typeface="Viga"/>
                <a:ea typeface="Viga"/>
                <a:cs typeface="Viga"/>
                <a:sym typeface="Viga"/>
              </a:rPr>
              <a:t>Virtual Display:    </a:t>
            </a:r>
            <a:r>
              <a:rPr b="0" i="1" lang="it-IT" sz="14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Run from Android Studio</a:t>
            </a:r>
            <a:endParaRPr/>
          </a:p>
        </p:txBody>
      </p:sp>
      <p:sp>
        <p:nvSpPr>
          <p:cNvPr id="529" name="Google Shape;529;p5"/>
          <p:cNvSpPr/>
          <p:nvPr/>
        </p:nvSpPr>
        <p:spPr>
          <a:xfrm>
            <a:off x="3184874" y="3711059"/>
            <a:ext cx="5469325" cy="726774"/>
          </a:xfrm>
          <a:prstGeom prst="roundRect">
            <a:avLst>
              <a:gd fmla="val 15796" name="adj"/>
            </a:avLst>
          </a:prstGeom>
          <a:solidFill>
            <a:schemeClr val="lt1"/>
          </a:solidFill>
          <a:ln>
            <a:noFill/>
          </a:ln>
          <a:effectLst>
            <a:outerShdw blurRad="127000" sx="102000" rotWithShape="0" algn="ctr" sy="102000">
              <a:schemeClr val="lt1">
                <a:alpha val="40000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it-IT" sz="1400" u="none" cap="none" strike="noStrike">
                <a:solidFill>
                  <a:srgbClr val="0070C0"/>
                </a:solidFill>
                <a:latin typeface="Viga"/>
                <a:ea typeface="Viga"/>
                <a:cs typeface="Viga"/>
                <a:sym typeface="Viga"/>
              </a:rPr>
              <a:t>Remote Support:    </a:t>
            </a:r>
            <a:r>
              <a:rPr b="0" i="0" lang="it-IT" sz="14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npm start</a:t>
            </a:r>
            <a:endParaRPr/>
          </a:p>
        </p:txBody>
      </p:sp>
      <p:sp>
        <p:nvSpPr>
          <p:cNvPr id="530" name="Google Shape;530;p5"/>
          <p:cNvSpPr/>
          <p:nvPr/>
        </p:nvSpPr>
        <p:spPr>
          <a:xfrm>
            <a:off x="3208937" y="4752023"/>
            <a:ext cx="5469325" cy="726774"/>
          </a:xfrm>
          <a:prstGeom prst="roundRect">
            <a:avLst>
              <a:gd fmla="val 15796" name="adj"/>
            </a:avLst>
          </a:prstGeom>
          <a:solidFill>
            <a:schemeClr val="lt1"/>
          </a:solidFill>
          <a:ln>
            <a:noFill/>
          </a:ln>
          <a:effectLst>
            <a:outerShdw blurRad="127000" sx="102000" rotWithShape="0" algn="ctr" sy="102000">
              <a:schemeClr val="lt1">
                <a:alpha val="40000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it-IT" sz="1400" u="none" cap="none" strike="noStrike">
                <a:solidFill>
                  <a:srgbClr val="0070C0"/>
                </a:solidFill>
                <a:latin typeface="Viga"/>
                <a:ea typeface="Viga"/>
                <a:cs typeface="Viga"/>
                <a:sym typeface="Viga"/>
              </a:rPr>
              <a:t>Server:     </a:t>
            </a:r>
            <a:r>
              <a:rPr b="0" i="0" lang="it-IT" sz="14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node .\index.js</a:t>
            </a:r>
            <a:endParaRPr b="0" i="0" sz="1400" u="none" cap="none" strike="noStrike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7"/>
          <p:cNvSpPr txBox="1"/>
          <p:nvPr/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it-IT" sz="1200" u="none" cap="none" strike="noStrike">
                <a:solidFill>
                  <a:srgbClr val="7C7C7C"/>
                </a:solidFill>
                <a:latin typeface="Viga"/>
                <a:ea typeface="Viga"/>
                <a:cs typeface="Viga"/>
                <a:sym typeface="Viga"/>
              </a:rPr>
              <a:t>A.A. 2021-2022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7" name="Google Shape;537;p7"/>
          <p:cNvSpPr txBox="1"/>
          <p:nvPr/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it-IT" sz="1200" u="none" cap="none" strike="noStrike">
                <a:solidFill>
                  <a:srgbClr val="7C7C7C"/>
                </a:solidFill>
                <a:latin typeface="Viga"/>
                <a:ea typeface="Viga"/>
                <a:cs typeface="Viga"/>
                <a:sym typeface="Viga"/>
              </a:rPr>
              <a:t>Smart4Energy – SWE Project </a:t>
            </a:r>
            <a:r>
              <a:rPr lang="it-IT" sz="1200">
                <a:solidFill>
                  <a:srgbClr val="7C7C7C"/>
                </a:solidFill>
                <a:latin typeface="Viga"/>
                <a:ea typeface="Viga"/>
                <a:cs typeface="Viga"/>
                <a:sym typeface="Viga"/>
              </a:rPr>
              <a:t>- PB</a:t>
            </a:r>
            <a:endParaRPr b="0" i="0" sz="1200" u="none" cap="none" strike="noStrike">
              <a:solidFill>
                <a:srgbClr val="7C7C7C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538" name="Google Shape;538;p7"/>
          <p:cNvSpPr txBox="1"/>
          <p:nvPr/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it-IT" sz="1200" u="none" cap="none" strike="noStrike">
                <a:solidFill>
                  <a:schemeClr val="lt1"/>
                </a:solidFill>
                <a:latin typeface="Viga"/>
                <a:ea typeface="Viga"/>
                <a:cs typeface="Viga"/>
                <a:sym typeface="Viga"/>
              </a:rPr>
              <a:t>‹#›</a:t>
            </a:fld>
            <a:r>
              <a:rPr lang="it-IT" sz="1200">
                <a:solidFill>
                  <a:schemeClr val="lt1"/>
                </a:solidFill>
                <a:latin typeface="Viga"/>
                <a:ea typeface="Viga"/>
                <a:cs typeface="Viga"/>
                <a:sym typeface="Viga"/>
              </a:rPr>
              <a:t> </a:t>
            </a:r>
            <a:r>
              <a:rPr lang="it-IT" sz="1200">
                <a:solidFill>
                  <a:schemeClr val="accent4"/>
                </a:solidFill>
                <a:latin typeface="Viga"/>
                <a:ea typeface="Viga"/>
                <a:cs typeface="Viga"/>
                <a:sym typeface="Viga"/>
              </a:rPr>
              <a:t>/ 17</a:t>
            </a:r>
            <a:endParaRPr b="0" i="0" sz="1200" u="none" cap="none" strike="noStrike">
              <a:solidFill>
                <a:schemeClr val="lt1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539" name="Google Shape;539;p7"/>
          <p:cNvSpPr txBox="1"/>
          <p:nvPr>
            <p:ph type="title"/>
          </p:nvPr>
        </p:nvSpPr>
        <p:spPr>
          <a:xfrm>
            <a:off x="685800" y="32217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it-IT">
                <a:solidFill>
                  <a:srgbClr val="FFC000"/>
                </a:solidFill>
                <a:latin typeface="Viga"/>
                <a:ea typeface="Viga"/>
                <a:cs typeface="Viga"/>
                <a:sym typeface="Viga"/>
              </a:rPr>
              <a:t>Login</a:t>
            </a:r>
            <a:endParaRPr>
              <a:solidFill>
                <a:srgbClr val="FFC000"/>
              </a:solidFill>
              <a:latin typeface="Viga"/>
              <a:ea typeface="Viga"/>
              <a:cs typeface="Viga"/>
              <a:sym typeface="Viga"/>
            </a:endParaRPr>
          </a:p>
        </p:txBody>
      </p:sp>
      <p:pic>
        <p:nvPicPr>
          <p:cNvPr id="540" name="Google Shape;540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8550" y="1647875"/>
            <a:ext cx="5297224" cy="338267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541" name="Google Shape;541;p7"/>
          <p:cNvPicPr preferRelativeResize="0"/>
          <p:nvPr/>
        </p:nvPicPr>
        <p:blipFill rotWithShape="1">
          <a:blip r:embed="rId4">
            <a:alphaModFix/>
          </a:blip>
          <a:srcRect b="0" l="0" r="0" t="2296"/>
          <a:stretch/>
        </p:blipFill>
        <p:spPr>
          <a:xfrm>
            <a:off x="5904175" y="2852250"/>
            <a:ext cx="5297225" cy="30207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7" name="Google Shape;547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15250" y="1533250"/>
            <a:ext cx="1717799" cy="3053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8" name="Google Shape;548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25625" y="1533250"/>
            <a:ext cx="1717799" cy="3053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9" name="Google Shape;549;p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17511" y="1533250"/>
            <a:ext cx="1717781" cy="3053827"/>
          </a:xfrm>
          <a:prstGeom prst="rect">
            <a:avLst/>
          </a:prstGeom>
          <a:noFill/>
          <a:ln>
            <a:noFill/>
          </a:ln>
        </p:spPr>
      </p:pic>
      <p:sp>
        <p:nvSpPr>
          <p:cNvPr id="550" name="Google Shape;550;p8"/>
          <p:cNvSpPr txBox="1"/>
          <p:nvPr/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it-IT" sz="1200" u="none" cap="none" strike="noStrike">
                <a:solidFill>
                  <a:srgbClr val="7C7C7C"/>
                </a:solidFill>
                <a:latin typeface="Viga"/>
                <a:ea typeface="Viga"/>
                <a:cs typeface="Viga"/>
                <a:sym typeface="Viga"/>
              </a:rPr>
              <a:t>A.A. 2021-2022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1" name="Google Shape;551;p8"/>
          <p:cNvSpPr txBox="1"/>
          <p:nvPr/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it-IT" sz="1200" u="none" cap="none" strike="noStrike">
                <a:solidFill>
                  <a:srgbClr val="7C7C7C"/>
                </a:solidFill>
                <a:latin typeface="Viga"/>
                <a:ea typeface="Viga"/>
                <a:cs typeface="Viga"/>
                <a:sym typeface="Viga"/>
              </a:rPr>
              <a:t>Smart4Energy – SWE Project </a:t>
            </a:r>
            <a:r>
              <a:rPr lang="it-IT" sz="1200">
                <a:solidFill>
                  <a:srgbClr val="7C7C7C"/>
                </a:solidFill>
                <a:latin typeface="Viga"/>
                <a:ea typeface="Viga"/>
                <a:cs typeface="Viga"/>
                <a:sym typeface="Viga"/>
              </a:rPr>
              <a:t>- PB</a:t>
            </a:r>
            <a:endParaRPr b="0" i="0" sz="1200" u="none" cap="none" strike="noStrike">
              <a:solidFill>
                <a:srgbClr val="7C7C7C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552" name="Google Shape;552;p8"/>
          <p:cNvSpPr txBox="1"/>
          <p:nvPr/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it-IT" sz="1200" u="none" cap="none" strike="noStrike">
                <a:solidFill>
                  <a:schemeClr val="lt1"/>
                </a:solidFill>
                <a:latin typeface="Viga"/>
                <a:ea typeface="Viga"/>
                <a:cs typeface="Viga"/>
                <a:sym typeface="Viga"/>
              </a:rPr>
              <a:t>‹#›</a:t>
            </a:fld>
            <a:r>
              <a:rPr lang="it-IT" sz="1200">
                <a:solidFill>
                  <a:schemeClr val="lt1"/>
                </a:solidFill>
                <a:latin typeface="Viga"/>
                <a:ea typeface="Viga"/>
                <a:cs typeface="Viga"/>
                <a:sym typeface="Viga"/>
              </a:rPr>
              <a:t> </a:t>
            </a:r>
            <a:r>
              <a:rPr lang="it-IT" sz="1200">
                <a:solidFill>
                  <a:schemeClr val="accent4"/>
                </a:solidFill>
                <a:latin typeface="Viga"/>
                <a:ea typeface="Viga"/>
                <a:cs typeface="Viga"/>
                <a:sym typeface="Viga"/>
              </a:rPr>
              <a:t>/ 17</a:t>
            </a:r>
            <a:endParaRPr b="0" i="0" sz="1200" u="none" cap="none" strike="noStrike">
              <a:solidFill>
                <a:schemeClr val="lt1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553" name="Google Shape;553;p8"/>
          <p:cNvSpPr txBox="1"/>
          <p:nvPr>
            <p:ph type="title"/>
          </p:nvPr>
        </p:nvSpPr>
        <p:spPr>
          <a:xfrm>
            <a:off x="685800" y="16977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it-IT">
                <a:solidFill>
                  <a:srgbClr val="FFC000"/>
                </a:solidFill>
                <a:latin typeface="Viga"/>
                <a:ea typeface="Viga"/>
                <a:cs typeface="Viga"/>
                <a:sym typeface="Viga"/>
              </a:rPr>
              <a:t>Virtual Display</a:t>
            </a:r>
            <a:endParaRPr>
              <a:solidFill>
                <a:srgbClr val="FFC000"/>
              </a:solidFill>
              <a:latin typeface="Viga"/>
              <a:ea typeface="Viga"/>
              <a:cs typeface="Viga"/>
              <a:sym typeface="Viga"/>
            </a:endParaRPr>
          </a:p>
        </p:txBody>
      </p:sp>
      <p:pic>
        <p:nvPicPr>
          <p:cNvPr id="554" name="Google Shape;554;p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2275" y="1533250"/>
            <a:ext cx="3370210" cy="189575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555" name="Google Shape;555;p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048000" y="3204475"/>
            <a:ext cx="1650100" cy="293354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556" name="Google Shape;556;p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38200" y="3204525"/>
            <a:ext cx="1650100" cy="2933448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557" name="Google Shape;557;p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363675" y="3204475"/>
            <a:ext cx="1650100" cy="293350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558" name="Google Shape;558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0950" y="3204462"/>
            <a:ext cx="1650100" cy="293352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559" name="Google Shape;559;p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0158225" y="3204450"/>
            <a:ext cx="1650100" cy="29335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9"/>
          <p:cNvSpPr txBox="1"/>
          <p:nvPr/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it-IT" sz="1200" u="none" cap="none" strike="noStrike">
                <a:solidFill>
                  <a:srgbClr val="7C7C7C"/>
                </a:solidFill>
                <a:latin typeface="Viga"/>
                <a:ea typeface="Viga"/>
                <a:cs typeface="Viga"/>
                <a:sym typeface="Viga"/>
              </a:rPr>
              <a:t>A.A. 2021-2022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6" name="Google Shape;566;p9"/>
          <p:cNvSpPr txBox="1"/>
          <p:nvPr/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it-IT" sz="1200" u="none" cap="none" strike="noStrike">
                <a:solidFill>
                  <a:srgbClr val="7C7C7C"/>
                </a:solidFill>
                <a:latin typeface="Viga"/>
                <a:ea typeface="Viga"/>
                <a:cs typeface="Viga"/>
                <a:sym typeface="Viga"/>
              </a:rPr>
              <a:t>Smart4Energy – SWE Project </a:t>
            </a:r>
            <a:r>
              <a:rPr lang="it-IT" sz="1200">
                <a:solidFill>
                  <a:srgbClr val="7C7C7C"/>
                </a:solidFill>
                <a:latin typeface="Viga"/>
                <a:ea typeface="Viga"/>
                <a:cs typeface="Viga"/>
                <a:sym typeface="Viga"/>
              </a:rPr>
              <a:t>- PB</a:t>
            </a:r>
            <a:endParaRPr b="0" i="0" sz="1200" u="none" cap="none" strike="noStrike">
              <a:solidFill>
                <a:srgbClr val="7C7C7C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567" name="Google Shape;567;p9"/>
          <p:cNvSpPr txBox="1"/>
          <p:nvPr/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it-IT" sz="1200" u="none" cap="none" strike="noStrike">
                <a:solidFill>
                  <a:schemeClr val="lt1"/>
                </a:solidFill>
                <a:latin typeface="Viga"/>
                <a:ea typeface="Viga"/>
                <a:cs typeface="Viga"/>
                <a:sym typeface="Viga"/>
              </a:rPr>
              <a:t>‹#›</a:t>
            </a:fld>
            <a:r>
              <a:rPr lang="it-IT" sz="1200">
                <a:solidFill>
                  <a:schemeClr val="lt1"/>
                </a:solidFill>
                <a:latin typeface="Viga"/>
                <a:ea typeface="Viga"/>
                <a:cs typeface="Viga"/>
                <a:sym typeface="Viga"/>
              </a:rPr>
              <a:t> </a:t>
            </a:r>
            <a:r>
              <a:rPr lang="it-IT" sz="1200">
                <a:solidFill>
                  <a:schemeClr val="accent4"/>
                </a:solidFill>
                <a:latin typeface="Viga"/>
                <a:ea typeface="Viga"/>
                <a:cs typeface="Viga"/>
                <a:sym typeface="Viga"/>
              </a:rPr>
              <a:t>/ 17</a:t>
            </a:r>
            <a:endParaRPr b="0" i="0" sz="1200" u="none" cap="none" strike="noStrike">
              <a:solidFill>
                <a:schemeClr val="lt1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568" name="Google Shape;568;p9"/>
          <p:cNvSpPr txBox="1"/>
          <p:nvPr>
            <p:ph type="title"/>
          </p:nvPr>
        </p:nvSpPr>
        <p:spPr>
          <a:xfrm>
            <a:off x="685800" y="32217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it-IT">
                <a:solidFill>
                  <a:srgbClr val="FFC000"/>
                </a:solidFill>
                <a:latin typeface="Viga"/>
                <a:ea typeface="Viga"/>
                <a:cs typeface="Viga"/>
                <a:sym typeface="Viga"/>
              </a:rPr>
              <a:t>Assistenza Tecnica</a:t>
            </a:r>
            <a:endParaRPr>
              <a:solidFill>
                <a:srgbClr val="FFC000"/>
              </a:solidFill>
              <a:latin typeface="Viga"/>
              <a:ea typeface="Viga"/>
              <a:cs typeface="Viga"/>
              <a:sym typeface="Viga"/>
            </a:endParaRPr>
          </a:p>
        </p:txBody>
      </p:sp>
      <p:pic>
        <p:nvPicPr>
          <p:cNvPr id="569" name="Google Shape;569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32425" y="2161969"/>
            <a:ext cx="6411574" cy="3483837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137a559f337_0_88"/>
          <p:cNvSpPr txBox="1"/>
          <p:nvPr/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it-IT" sz="1200" u="none" cap="none" strike="noStrike">
                <a:solidFill>
                  <a:srgbClr val="7C7C7C"/>
                </a:solidFill>
                <a:latin typeface="Viga"/>
                <a:ea typeface="Viga"/>
                <a:cs typeface="Viga"/>
                <a:sym typeface="Viga"/>
              </a:rPr>
              <a:t>A.A. 2021-2022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6" name="Google Shape;576;g137a559f337_0_88"/>
          <p:cNvSpPr txBox="1"/>
          <p:nvPr/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it-IT" sz="1200" u="none" cap="none" strike="noStrike">
                <a:solidFill>
                  <a:srgbClr val="7C7C7C"/>
                </a:solidFill>
                <a:latin typeface="Viga"/>
                <a:ea typeface="Viga"/>
                <a:cs typeface="Viga"/>
                <a:sym typeface="Viga"/>
              </a:rPr>
              <a:t>Smart4Energy – SWE Project </a:t>
            </a:r>
            <a:r>
              <a:rPr lang="it-IT" sz="1200">
                <a:solidFill>
                  <a:srgbClr val="7C7C7C"/>
                </a:solidFill>
                <a:latin typeface="Viga"/>
                <a:ea typeface="Viga"/>
                <a:cs typeface="Viga"/>
                <a:sym typeface="Viga"/>
              </a:rPr>
              <a:t>- PB</a:t>
            </a:r>
            <a:endParaRPr b="0" i="0" sz="1200" u="none" cap="none" strike="noStrike">
              <a:solidFill>
                <a:srgbClr val="7C7C7C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577" name="Google Shape;577;g137a559f337_0_88"/>
          <p:cNvSpPr txBox="1"/>
          <p:nvPr/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it-IT" sz="1200" u="none" cap="none" strike="noStrike">
                <a:solidFill>
                  <a:schemeClr val="lt1"/>
                </a:solidFill>
                <a:latin typeface="Viga"/>
                <a:ea typeface="Viga"/>
                <a:cs typeface="Viga"/>
                <a:sym typeface="Viga"/>
              </a:rPr>
              <a:t>‹#›</a:t>
            </a:fld>
            <a:r>
              <a:rPr lang="it-IT" sz="1200">
                <a:solidFill>
                  <a:schemeClr val="lt1"/>
                </a:solidFill>
                <a:latin typeface="Viga"/>
                <a:ea typeface="Viga"/>
                <a:cs typeface="Viga"/>
                <a:sym typeface="Viga"/>
              </a:rPr>
              <a:t> </a:t>
            </a:r>
            <a:r>
              <a:rPr lang="it-IT" sz="1200">
                <a:solidFill>
                  <a:schemeClr val="accent4"/>
                </a:solidFill>
                <a:latin typeface="Viga"/>
                <a:ea typeface="Viga"/>
                <a:cs typeface="Viga"/>
                <a:sym typeface="Viga"/>
              </a:rPr>
              <a:t>/ 17</a:t>
            </a:r>
            <a:endParaRPr b="0" i="0" sz="1200" u="none" cap="none" strike="noStrike">
              <a:solidFill>
                <a:schemeClr val="lt1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578" name="Google Shape;578;g137a559f337_0_88"/>
          <p:cNvSpPr txBox="1"/>
          <p:nvPr>
            <p:ph type="title"/>
          </p:nvPr>
        </p:nvSpPr>
        <p:spPr>
          <a:xfrm>
            <a:off x="685800" y="32217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it-IT">
                <a:solidFill>
                  <a:srgbClr val="FFC000"/>
                </a:solidFill>
                <a:latin typeface="Viga"/>
                <a:ea typeface="Viga"/>
                <a:cs typeface="Viga"/>
                <a:sym typeface="Viga"/>
              </a:rPr>
              <a:t>Assistenza Tecnica (2)</a:t>
            </a:r>
            <a:endParaRPr>
              <a:solidFill>
                <a:srgbClr val="FFC000"/>
              </a:solidFill>
              <a:latin typeface="Viga"/>
              <a:ea typeface="Viga"/>
              <a:cs typeface="Viga"/>
              <a:sym typeface="Viga"/>
            </a:endParaRPr>
          </a:p>
        </p:txBody>
      </p:sp>
      <p:pic>
        <p:nvPicPr>
          <p:cNvPr id="579" name="Google Shape;579;g137a559f337_0_88"/>
          <p:cNvPicPr preferRelativeResize="0"/>
          <p:nvPr/>
        </p:nvPicPr>
        <p:blipFill rotWithShape="1">
          <a:blip r:embed="rId3">
            <a:alphaModFix/>
          </a:blip>
          <a:srcRect b="1439" l="25920" r="900" t="15337"/>
          <a:stretch/>
        </p:blipFill>
        <p:spPr>
          <a:xfrm>
            <a:off x="3803788" y="1778225"/>
            <a:ext cx="6398323" cy="366505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580" name="Google Shape;580;g137a559f337_0_88"/>
          <p:cNvPicPr preferRelativeResize="0"/>
          <p:nvPr/>
        </p:nvPicPr>
        <p:blipFill rotWithShape="1">
          <a:blip r:embed="rId3">
            <a:alphaModFix/>
          </a:blip>
          <a:srcRect b="1757" l="599" r="78654" t="10783"/>
          <a:stretch/>
        </p:blipFill>
        <p:spPr>
          <a:xfrm>
            <a:off x="1989888" y="1778225"/>
            <a:ext cx="1813901" cy="385142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13"/>
          <p:cNvSpPr txBox="1"/>
          <p:nvPr>
            <p:ph type="title"/>
          </p:nvPr>
        </p:nvSpPr>
        <p:spPr>
          <a:xfrm>
            <a:off x="838200" y="1198991"/>
            <a:ext cx="6064004" cy="13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CCE4E"/>
              </a:buClr>
              <a:buSzPts val="4400"/>
              <a:buFont typeface="Viga"/>
              <a:buNone/>
            </a:pPr>
            <a:r>
              <a:rPr lang="it-IT">
                <a:solidFill>
                  <a:srgbClr val="FFC000"/>
                </a:solidFill>
                <a:latin typeface="Viga"/>
                <a:ea typeface="Viga"/>
                <a:cs typeface="Viga"/>
                <a:sym typeface="Viga"/>
              </a:rPr>
              <a:t>Grazie per l’attenzione</a:t>
            </a:r>
            <a:endParaRPr>
              <a:solidFill>
                <a:srgbClr val="FFC000"/>
              </a:solidFill>
            </a:endParaRPr>
          </a:p>
        </p:txBody>
      </p:sp>
      <p:sp>
        <p:nvSpPr>
          <p:cNvPr id="587" name="Google Shape;587;p13"/>
          <p:cNvSpPr txBox="1"/>
          <p:nvPr>
            <p:ph idx="1" type="body"/>
          </p:nvPr>
        </p:nvSpPr>
        <p:spPr>
          <a:xfrm>
            <a:off x="838200" y="2395057"/>
            <a:ext cx="5029200" cy="103394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B7D8FF"/>
              </a:buClr>
              <a:buSzPts val="1600"/>
              <a:buNone/>
            </a:pPr>
            <a:r>
              <a:rPr lang="it-IT" u="sng">
                <a:solidFill>
                  <a:srgbClr val="B7D8FF"/>
                </a:solidFill>
                <a:latin typeface="DM Sans"/>
                <a:ea typeface="DM Sans"/>
                <a:cs typeface="DM Sans"/>
                <a:sym typeface="DM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carbon7team@gmail.com</a:t>
            </a:r>
            <a:endParaRPr>
              <a:solidFill>
                <a:srgbClr val="B7D8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B7D8FF"/>
              </a:buClr>
              <a:buSzPts val="1600"/>
              <a:buNone/>
            </a:pPr>
            <a:r>
              <a:rPr lang="it-IT" u="sng">
                <a:solidFill>
                  <a:srgbClr val="B7D8FF"/>
                </a:solidFill>
                <a:latin typeface="DM Sans"/>
                <a:ea typeface="DM Sans"/>
                <a:cs typeface="DM Sans"/>
                <a:sym typeface="DM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www.github.com/carbon7team</a:t>
            </a:r>
            <a:endParaRPr>
              <a:solidFill>
                <a:srgbClr val="B7D8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88" name="Google Shape;588;p1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it-IT">
                <a:solidFill>
                  <a:srgbClr val="7C7C7C"/>
                </a:solidFill>
                <a:latin typeface="Viga"/>
                <a:ea typeface="Viga"/>
                <a:cs typeface="Viga"/>
                <a:sym typeface="Viga"/>
              </a:rPr>
              <a:t>A.A. 2021-2022</a:t>
            </a:r>
            <a:endParaRPr/>
          </a:p>
        </p:txBody>
      </p:sp>
      <p:sp>
        <p:nvSpPr>
          <p:cNvPr id="589" name="Google Shape;589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it-IT">
                <a:solidFill>
                  <a:srgbClr val="7C7C7C"/>
                </a:solidFill>
                <a:latin typeface="Viga"/>
                <a:ea typeface="Viga"/>
                <a:cs typeface="Viga"/>
                <a:sym typeface="Viga"/>
              </a:rPr>
              <a:t>Smart4Energy – SWE Project </a:t>
            </a:r>
            <a:r>
              <a:rPr lang="it-IT">
                <a:latin typeface="Viga"/>
                <a:ea typeface="Viga"/>
                <a:cs typeface="Viga"/>
                <a:sym typeface="Viga"/>
              </a:rPr>
              <a:t>- PB</a:t>
            </a:r>
            <a:endParaRPr/>
          </a:p>
        </p:txBody>
      </p:sp>
      <p:sp>
        <p:nvSpPr>
          <p:cNvPr id="590" name="Google Shape;590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it-IT">
                <a:solidFill>
                  <a:schemeClr val="lt1"/>
                </a:solidFill>
                <a:latin typeface="Viga"/>
                <a:ea typeface="Viga"/>
                <a:cs typeface="Viga"/>
                <a:sym typeface="Viga"/>
              </a:rPr>
              <a:t>‹#›</a:t>
            </a:fld>
            <a:r>
              <a:rPr lang="it-IT">
                <a:solidFill>
                  <a:schemeClr val="lt1"/>
                </a:solidFill>
                <a:latin typeface="Viga"/>
                <a:ea typeface="Viga"/>
                <a:cs typeface="Viga"/>
                <a:sym typeface="Viga"/>
              </a:rPr>
              <a:t> </a:t>
            </a:r>
            <a:r>
              <a:rPr lang="it-IT">
                <a:solidFill>
                  <a:schemeClr val="accent4"/>
                </a:solidFill>
                <a:latin typeface="Viga"/>
                <a:ea typeface="Viga"/>
                <a:cs typeface="Viga"/>
                <a:sym typeface="Viga"/>
              </a:rPr>
              <a:t>/ 17</a:t>
            </a:r>
            <a:endParaRPr>
              <a:solidFill>
                <a:schemeClr val="lt1"/>
              </a:solidFill>
              <a:latin typeface="Viga"/>
              <a:ea typeface="Viga"/>
              <a:cs typeface="Viga"/>
              <a:sym typeface="Viga"/>
            </a:endParaRPr>
          </a:p>
        </p:txBody>
      </p:sp>
      <p:pic>
        <p:nvPicPr>
          <p:cNvPr descr="Immagine che contiene testo&#10;&#10;Descrizione generata automaticamente" id="591" name="Google Shape;591;p13"/>
          <p:cNvPicPr preferRelativeResize="0"/>
          <p:nvPr/>
        </p:nvPicPr>
        <p:blipFill rotWithShape="1">
          <a:blip r:embed="rId5">
            <a:alphaModFix/>
          </a:blip>
          <a:srcRect b="34250" l="3516" r="0" t="36309"/>
          <a:stretch/>
        </p:blipFill>
        <p:spPr>
          <a:xfrm>
            <a:off x="838200" y="3822536"/>
            <a:ext cx="4200872" cy="1281869"/>
          </a:xfrm>
          <a:prstGeom prst="rect">
            <a:avLst/>
          </a:prstGeom>
          <a:noFill/>
          <a:ln>
            <a:noFill/>
          </a:ln>
        </p:spPr>
      </p:pic>
      <p:pic>
        <p:nvPicPr>
          <p:cNvPr id="592" name="Google Shape;592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689550" y="559000"/>
            <a:ext cx="1816648" cy="18166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"/>
          <p:cNvSpPr/>
          <p:nvPr/>
        </p:nvSpPr>
        <p:spPr>
          <a:xfrm>
            <a:off x="4778568" y="1414460"/>
            <a:ext cx="4706694" cy="4880997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  <p:sp>
        <p:nvSpPr>
          <p:cNvPr id="368" name="Google Shape;368;p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CCE4E"/>
              </a:buClr>
              <a:buSzPts val="4400"/>
              <a:buFont typeface="Viga"/>
              <a:buNone/>
            </a:pPr>
            <a:r>
              <a:rPr lang="it-IT">
                <a:solidFill>
                  <a:srgbClr val="FFC000"/>
                </a:solidFill>
                <a:latin typeface="Viga"/>
                <a:ea typeface="Viga"/>
                <a:cs typeface="Viga"/>
                <a:sym typeface="Viga"/>
              </a:rPr>
              <a:t>Il gruppo Carbon7</a:t>
            </a:r>
            <a:endParaRPr>
              <a:solidFill>
                <a:srgbClr val="FFC000"/>
              </a:solidFill>
            </a:endParaRPr>
          </a:p>
        </p:txBody>
      </p:sp>
      <p:sp>
        <p:nvSpPr>
          <p:cNvPr id="369" name="Google Shape;369;p2"/>
          <p:cNvSpPr txBox="1"/>
          <p:nvPr/>
        </p:nvSpPr>
        <p:spPr>
          <a:xfrm>
            <a:off x="5449346" y="2289001"/>
            <a:ext cx="310842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it-IT" sz="1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Adnan Latif Gazi (3° anno)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0" name="Google Shape;370;p2"/>
          <p:cNvSpPr txBox="1"/>
          <p:nvPr/>
        </p:nvSpPr>
        <p:spPr>
          <a:xfrm>
            <a:off x="5449345" y="2887314"/>
            <a:ext cx="373559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it-IT" sz="1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Leonardo Speranzon (3° anno)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1" name="Google Shape;371;p2"/>
          <p:cNvSpPr txBox="1"/>
          <p:nvPr/>
        </p:nvSpPr>
        <p:spPr>
          <a:xfrm>
            <a:off x="5449357" y="4705495"/>
            <a:ext cx="31083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it-IT" sz="1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Marco Odinotte (4° anno)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2" name="Google Shape;372;p2"/>
          <p:cNvSpPr txBox="1"/>
          <p:nvPr/>
        </p:nvSpPr>
        <p:spPr>
          <a:xfrm>
            <a:off x="5449345" y="3494590"/>
            <a:ext cx="31083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it-IT" sz="1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Matteo Noro (3° anno)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3" name="Google Shape;373;p2"/>
          <p:cNvSpPr txBox="1"/>
          <p:nvPr/>
        </p:nvSpPr>
        <p:spPr>
          <a:xfrm>
            <a:off x="5449357" y="4100059"/>
            <a:ext cx="37356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it-IT" sz="1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Damiano D’Amico (4° anno)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4" name="Google Shape;374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4776" y="1819003"/>
            <a:ext cx="3493792" cy="3493792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it-IT">
                <a:solidFill>
                  <a:srgbClr val="7C7C7C"/>
                </a:solidFill>
                <a:latin typeface="Viga"/>
                <a:ea typeface="Viga"/>
                <a:cs typeface="Viga"/>
                <a:sym typeface="Viga"/>
              </a:rPr>
              <a:t>A.A. 2021-2022</a:t>
            </a:r>
            <a:endParaRPr/>
          </a:p>
        </p:txBody>
      </p:sp>
      <p:sp>
        <p:nvSpPr>
          <p:cNvPr id="376" name="Google Shape;376;p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it-IT">
                <a:solidFill>
                  <a:schemeClr val="lt1"/>
                </a:solidFill>
                <a:latin typeface="Viga"/>
                <a:ea typeface="Viga"/>
                <a:cs typeface="Viga"/>
                <a:sym typeface="Viga"/>
              </a:rPr>
              <a:t>‹#›</a:t>
            </a:fld>
            <a:endParaRPr>
              <a:solidFill>
                <a:schemeClr val="lt1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377" name="Google Shape;377;p2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it-IT"/>
              <a:t>Smart4Energy – SWE Project - PB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1114ccbafec_0_0"/>
          <p:cNvSpPr/>
          <p:nvPr/>
        </p:nvSpPr>
        <p:spPr>
          <a:xfrm>
            <a:off x="705300" y="2156000"/>
            <a:ext cx="10781400" cy="2805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  <a:effectLst>
            <a:outerShdw blurRad="127000" sx="102000" rotWithShape="0" algn="ctr" sy="102000">
              <a:schemeClr val="lt1">
                <a:alpha val="20784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4" name="Google Shape;384;g1114ccbafec_0_0"/>
          <p:cNvSpPr txBox="1"/>
          <p:nvPr>
            <p:ph type="title"/>
          </p:nvPr>
        </p:nvSpPr>
        <p:spPr>
          <a:xfrm>
            <a:off x="685800" y="32217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it-IT">
                <a:solidFill>
                  <a:srgbClr val="FFC000"/>
                </a:solidFill>
                <a:latin typeface="Viga"/>
                <a:ea typeface="Viga"/>
                <a:cs typeface="Viga"/>
                <a:sym typeface="Viga"/>
              </a:rPr>
              <a:t>Funzionamento Generale</a:t>
            </a:r>
            <a:endParaRPr>
              <a:solidFill>
                <a:srgbClr val="FFC000"/>
              </a:solidFill>
              <a:latin typeface="Viga"/>
              <a:ea typeface="Viga"/>
              <a:cs typeface="Viga"/>
              <a:sym typeface="Viga"/>
            </a:endParaRPr>
          </a:p>
        </p:txBody>
      </p:sp>
      <p:pic>
        <p:nvPicPr>
          <p:cNvPr id="385" name="Google Shape;385;g1114ccbafec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45804" y="2725732"/>
            <a:ext cx="1816843" cy="1816843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g1114ccbafec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75513" y="4090664"/>
            <a:ext cx="622672" cy="6226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g1114ccbafec_0_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-5400000">
            <a:off x="1555650" y="2781300"/>
            <a:ext cx="1554400" cy="155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g1114ccbafec_0_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824636" y="2700839"/>
            <a:ext cx="1634861" cy="1634861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g1114ccbafec_0_0"/>
          <p:cNvSpPr/>
          <p:nvPr/>
        </p:nvSpPr>
        <p:spPr>
          <a:xfrm>
            <a:off x="3590187" y="3316184"/>
            <a:ext cx="978408" cy="484632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C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" name="Google Shape;390;g1114ccbafec_0_0"/>
          <p:cNvSpPr/>
          <p:nvPr/>
        </p:nvSpPr>
        <p:spPr>
          <a:xfrm>
            <a:off x="7318604" y="3316184"/>
            <a:ext cx="978408" cy="484632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C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1" name="Google Shape;391;g1114ccbafec_0_0"/>
          <p:cNvCxnSpPr>
            <a:endCxn id="387" idx="0"/>
          </p:cNvCxnSpPr>
          <p:nvPr/>
        </p:nvCxnSpPr>
        <p:spPr>
          <a:xfrm rot="-5400000">
            <a:off x="1141050" y="3676100"/>
            <a:ext cx="532200" cy="297000"/>
          </a:xfrm>
          <a:prstGeom prst="bentConnector2">
            <a:avLst/>
          </a:prstGeom>
          <a:noFill/>
          <a:ln cap="flat" cmpd="sng" w="28575">
            <a:solidFill>
              <a:srgbClr val="FFC000"/>
            </a:solidFill>
            <a:prstDash val="solid"/>
            <a:round/>
            <a:headEnd len="med" w="med" type="stealth"/>
            <a:tailEnd len="med" w="med" type="stealth"/>
          </a:ln>
        </p:spPr>
      </p:cxnSp>
      <p:sp>
        <p:nvSpPr>
          <p:cNvPr id="392" name="Google Shape;392;g1114ccbafec_0_0"/>
          <p:cNvSpPr txBox="1"/>
          <p:nvPr>
            <p:ph idx="1" type="body"/>
          </p:nvPr>
        </p:nvSpPr>
        <p:spPr>
          <a:xfrm>
            <a:off x="1189850" y="2303887"/>
            <a:ext cx="2286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34994"/>
              </a:buClr>
              <a:buSzPts val="2000"/>
              <a:buNone/>
            </a:pPr>
            <a:r>
              <a:rPr lang="it-IT">
                <a:solidFill>
                  <a:srgbClr val="034994"/>
                </a:solidFill>
                <a:latin typeface="Viga"/>
                <a:ea typeface="Viga"/>
                <a:cs typeface="Viga"/>
                <a:sym typeface="Viga"/>
              </a:rPr>
              <a:t>Virtual Display</a:t>
            </a:r>
            <a:endParaRPr/>
          </a:p>
        </p:txBody>
      </p:sp>
      <p:sp>
        <p:nvSpPr>
          <p:cNvPr id="393" name="Google Shape;393;g1114ccbafec_0_0"/>
          <p:cNvSpPr txBox="1"/>
          <p:nvPr/>
        </p:nvSpPr>
        <p:spPr>
          <a:xfrm>
            <a:off x="4844458" y="2307307"/>
            <a:ext cx="2286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34994"/>
              </a:buClr>
              <a:buSzPts val="2000"/>
              <a:buFont typeface="Arial"/>
              <a:buNone/>
            </a:pPr>
            <a:r>
              <a:rPr b="0" i="0" lang="it-IT" sz="1400" u="none" cap="none" strike="noStrike">
                <a:solidFill>
                  <a:srgbClr val="034994"/>
                </a:solidFill>
                <a:latin typeface="Viga"/>
                <a:ea typeface="Viga"/>
                <a:cs typeface="Viga"/>
                <a:sym typeface="Viga"/>
              </a:rPr>
              <a:t>Nodo Server</a:t>
            </a:r>
            <a:endParaRPr b="0" i="0" sz="1400" u="none" cap="none" strike="noStrike">
              <a:solidFill>
                <a:srgbClr val="595959"/>
              </a:solidFill>
              <a:latin typeface="Bodoni"/>
              <a:ea typeface="Bodoni"/>
              <a:cs typeface="Bodoni"/>
              <a:sym typeface="Bodoni"/>
            </a:endParaRPr>
          </a:p>
        </p:txBody>
      </p:sp>
      <p:sp>
        <p:nvSpPr>
          <p:cNvPr id="394" name="Google Shape;394;g1114ccbafec_0_0"/>
          <p:cNvSpPr txBox="1"/>
          <p:nvPr/>
        </p:nvSpPr>
        <p:spPr>
          <a:xfrm>
            <a:off x="8499066" y="2301576"/>
            <a:ext cx="2286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34994"/>
              </a:buClr>
              <a:buSzPts val="2000"/>
              <a:buFont typeface="Arial"/>
              <a:buNone/>
            </a:pPr>
            <a:r>
              <a:rPr b="0" i="0" lang="it-IT" sz="1400" u="none" cap="none" strike="noStrike">
                <a:solidFill>
                  <a:srgbClr val="034994"/>
                </a:solidFill>
                <a:latin typeface="Viga"/>
                <a:ea typeface="Viga"/>
                <a:cs typeface="Viga"/>
                <a:sym typeface="Viga"/>
              </a:rPr>
              <a:t>Remote Support</a:t>
            </a:r>
            <a:endParaRPr b="0" i="0" sz="1400" u="none" cap="none" strike="noStrike">
              <a:solidFill>
                <a:srgbClr val="595959"/>
              </a:solidFill>
              <a:latin typeface="Bodoni"/>
              <a:ea typeface="Bodoni"/>
              <a:cs typeface="Bodoni"/>
              <a:sym typeface="Bodoni"/>
            </a:endParaRPr>
          </a:p>
        </p:txBody>
      </p:sp>
      <p:sp>
        <p:nvSpPr>
          <p:cNvPr id="395" name="Google Shape;395;g1114ccbafec_0_0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it-IT">
                <a:solidFill>
                  <a:srgbClr val="7C7C7C"/>
                </a:solidFill>
                <a:latin typeface="Viga"/>
                <a:ea typeface="Viga"/>
                <a:cs typeface="Viga"/>
                <a:sym typeface="Viga"/>
              </a:rPr>
              <a:t>A.A. 2021-2022</a:t>
            </a:r>
            <a:endParaRPr/>
          </a:p>
        </p:txBody>
      </p:sp>
      <p:sp>
        <p:nvSpPr>
          <p:cNvPr id="396" name="Google Shape;396;g1114ccbafec_0_0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it-IT"/>
              <a:t>Smart4Energy – SWE Project - PB</a:t>
            </a:r>
            <a:endParaRPr/>
          </a:p>
        </p:txBody>
      </p:sp>
      <p:sp>
        <p:nvSpPr>
          <p:cNvPr id="397" name="Google Shape;397;g1114ccbafec_0_0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it-IT">
                <a:solidFill>
                  <a:schemeClr val="lt1"/>
                </a:solidFill>
                <a:latin typeface="Viga"/>
                <a:ea typeface="Viga"/>
                <a:cs typeface="Viga"/>
                <a:sym typeface="Viga"/>
              </a:rPr>
              <a:t>‹#›</a:t>
            </a:fld>
            <a:r>
              <a:rPr lang="it-IT">
                <a:solidFill>
                  <a:schemeClr val="lt1"/>
                </a:solidFill>
                <a:latin typeface="Viga"/>
                <a:ea typeface="Viga"/>
                <a:cs typeface="Viga"/>
                <a:sym typeface="Viga"/>
              </a:rPr>
              <a:t> </a:t>
            </a:r>
            <a:r>
              <a:rPr lang="it-IT">
                <a:solidFill>
                  <a:schemeClr val="accent4"/>
                </a:solidFill>
                <a:latin typeface="Viga"/>
                <a:ea typeface="Viga"/>
                <a:cs typeface="Viga"/>
                <a:sym typeface="Viga"/>
              </a:rPr>
              <a:t>/ 17</a:t>
            </a:r>
            <a:endParaRPr>
              <a:solidFill>
                <a:schemeClr val="lt1"/>
              </a:solidFill>
              <a:latin typeface="Viga"/>
              <a:ea typeface="Viga"/>
              <a:cs typeface="Viga"/>
              <a:sym typeface="Vig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6"/>
          <p:cNvSpPr/>
          <p:nvPr/>
        </p:nvSpPr>
        <p:spPr>
          <a:xfrm>
            <a:off x="7051035" y="2194556"/>
            <a:ext cx="2861953" cy="2726062"/>
          </a:xfrm>
          <a:prstGeom prst="roundRect">
            <a:avLst>
              <a:gd fmla="val 15796" name="adj"/>
            </a:avLst>
          </a:prstGeom>
          <a:solidFill>
            <a:schemeClr val="lt1"/>
          </a:solidFill>
          <a:ln>
            <a:noFill/>
          </a:ln>
          <a:effectLst>
            <a:outerShdw blurRad="127000" sx="102000" rotWithShape="0" algn="ctr" sy="102000">
              <a:schemeClr val="lt1">
                <a:alpha val="40000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"/>
          <p:cNvSpPr/>
          <p:nvPr/>
        </p:nvSpPr>
        <p:spPr>
          <a:xfrm>
            <a:off x="2279012" y="2194556"/>
            <a:ext cx="2861953" cy="2726062"/>
          </a:xfrm>
          <a:prstGeom prst="roundRect">
            <a:avLst>
              <a:gd fmla="val 15796" name="adj"/>
            </a:avLst>
          </a:prstGeom>
          <a:solidFill>
            <a:schemeClr val="lt1"/>
          </a:solidFill>
          <a:ln>
            <a:noFill/>
          </a:ln>
          <a:effectLst>
            <a:outerShdw blurRad="127000" sx="102000" rotWithShape="0" algn="ctr" sy="102000">
              <a:schemeClr val="lt1">
                <a:alpha val="40000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5" name="Google Shape;405;p6"/>
          <p:cNvSpPr txBox="1"/>
          <p:nvPr>
            <p:ph idx="1" type="body"/>
          </p:nvPr>
        </p:nvSpPr>
        <p:spPr>
          <a:xfrm>
            <a:off x="2566987" y="2536776"/>
            <a:ext cx="2286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34994"/>
              </a:buClr>
              <a:buSzPts val="2000"/>
              <a:buNone/>
            </a:pPr>
            <a:r>
              <a:rPr lang="it-IT">
                <a:solidFill>
                  <a:srgbClr val="034994"/>
                </a:solidFill>
                <a:latin typeface="Viga"/>
                <a:ea typeface="Viga"/>
                <a:cs typeface="Viga"/>
                <a:sym typeface="Viga"/>
              </a:rPr>
              <a:t>Virtual Display</a:t>
            </a:r>
            <a:endParaRPr/>
          </a:p>
        </p:txBody>
      </p:sp>
      <p:sp>
        <p:nvSpPr>
          <p:cNvPr id="406" name="Google Shape;406;p6"/>
          <p:cNvSpPr txBox="1"/>
          <p:nvPr>
            <p:ph idx="8" type="body"/>
          </p:nvPr>
        </p:nvSpPr>
        <p:spPr>
          <a:xfrm>
            <a:off x="7339012" y="2442542"/>
            <a:ext cx="2286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34994"/>
              </a:buClr>
              <a:buSzPts val="2000"/>
              <a:buNone/>
            </a:pPr>
            <a:r>
              <a:rPr lang="it-IT">
                <a:solidFill>
                  <a:srgbClr val="034994"/>
                </a:solidFill>
                <a:latin typeface="Viga"/>
                <a:ea typeface="Viga"/>
                <a:cs typeface="Viga"/>
                <a:sym typeface="Viga"/>
              </a:rPr>
              <a:t>Remote Support</a:t>
            </a:r>
            <a:endParaRPr/>
          </a:p>
        </p:txBody>
      </p:sp>
      <p:sp>
        <p:nvSpPr>
          <p:cNvPr id="407" name="Google Shape;407;p6"/>
          <p:cNvSpPr txBox="1"/>
          <p:nvPr/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it-IT" sz="1200" u="none" cap="none" strike="noStrike">
                <a:solidFill>
                  <a:srgbClr val="7C7C7C"/>
                </a:solidFill>
                <a:latin typeface="Viga"/>
                <a:ea typeface="Viga"/>
                <a:cs typeface="Viga"/>
                <a:sym typeface="Viga"/>
              </a:rPr>
              <a:t>A.A. 2021-2022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8" name="Google Shape;408;p6"/>
          <p:cNvSpPr txBox="1"/>
          <p:nvPr/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it-IT" sz="1200" u="none" cap="none" strike="noStrike">
                <a:solidFill>
                  <a:schemeClr val="lt1"/>
                </a:solidFill>
                <a:latin typeface="Viga"/>
                <a:ea typeface="Viga"/>
                <a:cs typeface="Viga"/>
                <a:sym typeface="Viga"/>
              </a:rPr>
              <a:t>‹#›</a:t>
            </a:fld>
            <a:r>
              <a:rPr lang="it-IT" sz="1200">
                <a:solidFill>
                  <a:schemeClr val="lt1"/>
                </a:solidFill>
                <a:latin typeface="Viga"/>
                <a:ea typeface="Viga"/>
                <a:cs typeface="Viga"/>
                <a:sym typeface="Viga"/>
              </a:rPr>
              <a:t> </a:t>
            </a:r>
            <a:r>
              <a:rPr lang="it-IT" sz="1200">
                <a:solidFill>
                  <a:schemeClr val="accent4"/>
                </a:solidFill>
                <a:latin typeface="Viga"/>
                <a:ea typeface="Viga"/>
                <a:cs typeface="Viga"/>
                <a:sym typeface="Viga"/>
              </a:rPr>
              <a:t>/ 17</a:t>
            </a:r>
            <a:endParaRPr b="0" i="0" sz="1200" u="none" cap="none" strike="noStrike">
              <a:solidFill>
                <a:schemeClr val="lt1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409" name="Google Shape;409;p6"/>
          <p:cNvSpPr txBox="1"/>
          <p:nvPr>
            <p:ph type="title"/>
          </p:nvPr>
        </p:nvSpPr>
        <p:spPr>
          <a:xfrm>
            <a:off x="685800" y="32217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it-IT">
                <a:solidFill>
                  <a:srgbClr val="FFC000"/>
                </a:solidFill>
                <a:latin typeface="Viga"/>
                <a:ea typeface="Viga"/>
                <a:cs typeface="Viga"/>
                <a:sym typeface="Viga"/>
              </a:rPr>
              <a:t>Front End</a:t>
            </a:r>
            <a:endParaRPr>
              <a:solidFill>
                <a:srgbClr val="FFC000"/>
              </a:solidFill>
              <a:latin typeface="Viga"/>
              <a:ea typeface="Viga"/>
              <a:cs typeface="Viga"/>
              <a:sym typeface="Viga"/>
            </a:endParaRPr>
          </a:p>
        </p:txBody>
      </p:sp>
      <p:pic>
        <p:nvPicPr>
          <p:cNvPr id="410" name="Google Shape;410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03292" y="3080854"/>
            <a:ext cx="795338" cy="699897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014766" y="3022410"/>
            <a:ext cx="610246" cy="862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176888" y="3884890"/>
            <a:ext cx="610246" cy="85548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p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321152" y="3397032"/>
            <a:ext cx="777669" cy="767437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Google Shape;414;p6"/>
          <p:cNvSpPr txBox="1"/>
          <p:nvPr/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>
                <a:solidFill>
                  <a:srgbClr val="7C7C7C"/>
                </a:solidFill>
                <a:latin typeface="Viga"/>
                <a:ea typeface="Viga"/>
                <a:cs typeface="Viga"/>
                <a:sym typeface="Viga"/>
              </a:rPr>
              <a:t>Smart4Energy – SWE Project - PB</a:t>
            </a:r>
            <a:endParaRPr sz="1200">
              <a:solidFill>
                <a:srgbClr val="7C7C7C"/>
              </a:solidFill>
              <a:latin typeface="Viga"/>
              <a:ea typeface="Viga"/>
              <a:cs typeface="Viga"/>
              <a:sym typeface="Vig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3"/>
          <p:cNvSpPr/>
          <p:nvPr/>
        </p:nvSpPr>
        <p:spPr>
          <a:xfrm>
            <a:off x="1850700" y="1954226"/>
            <a:ext cx="8490600" cy="3605400"/>
          </a:xfrm>
          <a:prstGeom prst="roundRect">
            <a:avLst>
              <a:gd fmla="val 15796" name="adj"/>
            </a:avLst>
          </a:prstGeom>
          <a:solidFill>
            <a:schemeClr val="lt1"/>
          </a:solidFill>
          <a:ln>
            <a:noFill/>
          </a:ln>
          <a:effectLst>
            <a:outerShdw blurRad="127000" sx="101000" rotWithShape="0" algn="ctr" sy="101000">
              <a:schemeClr val="lt1">
                <a:alpha val="40000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3"/>
          <p:cNvSpPr txBox="1"/>
          <p:nvPr/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it-IT" sz="1200" u="none" cap="none" strike="noStrike">
                <a:solidFill>
                  <a:srgbClr val="7C7C7C"/>
                </a:solidFill>
                <a:latin typeface="Viga"/>
                <a:ea typeface="Viga"/>
                <a:cs typeface="Viga"/>
                <a:sym typeface="Viga"/>
              </a:rPr>
              <a:t>A.A. 2021-2022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2" name="Google Shape;422;p3"/>
          <p:cNvSpPr txBox="1"/>
          <p:nvPr/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it-IT" sz="1200" u="none" cap="none" strike="noStrike">
                <a:solidFill>
                  <a:srgbClr val="7C7C7C"/>
                </a:solidFill>
                <a:latin typeface="Viga"/>
                <a:ea typeface="Viga"/>
                <a:cs typeface="Viga"/>
                <a:sym typeface="Viga"/>
              </a:rPr>
              <a:t>Smart4Energy – SWE Project - PB</a:t>
            </a:r>
            <a:endParaRPr b="0" i="0" sz="1200" u="none" cap="none" strike="noStrike">
              <a:solidFill>
                <a:srgbClr val="7C7C7C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423" name="Google Shape;423;p3"/>
          <p:cNvSpPr txBox="1"/>
          <p:nvPr/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it-IT" sz="1200" u="none" cap="none" strike="noStrike">
                <a:solidFill>
                  <a:schemeClr val="lt1"/>
                </a:solidFill>
                <a:latin typeface="Viga"/>
                <a:ea typeface="Viga"/>
                <a:cs typeface="Viga"/>
                <a:sym typeface="Viga"/>
              </a:rPr>
              <a:t>‹#›</a:t>
            </a:fld>
            <a:r>
              <a:rPr lang="it-IT" sz="1200">
                <a:solidFill>
                  <a:schemeClr val="lt1"/>
                </a:solidFill>
                <a:latin typeface="Viga"/>
                <a:ea typeface="Viga"/>
                <a:cs typeface="Viga"/>
                <a:sym typeface="Viga"/>
              </a:rPr>
              <a:t> </a:t>
            </a:r>
            <a:r>
              <a:rPr lang="it-IT" sz="1200">
                <a:solidFill>
                  <a:schemeClr val="accent4"/>
                </a:solidFill>
                <a:latin typeface="Viga"/>
                <a:ea typeface="Viga"/>
                <a:cs typeface="Viga"/>
                <a:sym typeface="Viga"/>
              </a:rPr>
              <a:t>/ 17</a:t>
            </a:r>
            <a:endParaRPr b="0" i="0" sz="1200" u="none" cap="none" strike="noStrike">
              <a:solidFill>
                <a:schemeClr val="lt1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424" name="Google Shape;424;p3"/>
          <p:cNvSpPr txBox="1"/>
          <p:nvPr>
            <p:ph type="title"/>
          </p:nvPr>
        </p:nvSpPr>
        <p:spPr>
          <a:xfrm>
            <a:off x="685800" y="32217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it-IT">
                <a:solidFill>
                  <a:srgbClr val="FFC000"/>
                </a:solidFill>
                <a:latin typeface="Viga"/>
                <a:ea typeface="Viga"/>
                <a:cs typeface="Viga"/>
                <a:sym typeface="Viga"/>
              </a:rPr>
              <a:t>Back End e Server</a:t>
            </a:r>
            <a:endParaRPr>
              <a:solidFill>
                <a:srgbClr val="FFC000"/>
              </a:solidFill>
              <a:latin typeface="Viga"/>
              <a:ea typeface="Viga"/>
              <a:cs typeface="Viga"/>
              <a:sym typeface="Viga"/>
            </a:endParaRPr>
          </a:p>
        </p:txBody>
      </p:sp>
      <p:pic>
        <p:nvPicPr>
          <p:cNvPr id="425" name="Google Shape;425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82379" y="2232300"/>
            <a:ext cx="2013091" cy="1006546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69720" y="4323450"/>
            <a:ext cx="2013092" cy="60725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448485" y="3838921"/>
            <a:ext cx="1025455" cy="1226525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Google Shape;428;p3"/>
          <p:cNvSpPr txBox="1"/>
          <p:nvPr>
            <p:ph idx="1" type="body"/>
          </p:nvPr>
        </p:nvSpPr>
        <p:spPr>
          <a:xfrm>
            <a:off x="2109470" y="3823280"/>
            <a:ext cx="2286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34994"/>
              </a:buClr>
              <a:buSzPts val="2000"/>
              <a:buNone/>
            </a:pPr>
            <a:r>
              <a:rPr lang="it-IT" sz="1400">
                <a:solidFill>
                  <a:srgbClr val="034994"/>
                </a:solidFill>
                <a:latin typeface="Viga"/>
                <a:ea typeface="Viga"/>
                <a:cs typeface="Viga"/>
                <a:sym typeface="Viga"/>
              </a:rPr>
              <a:t>Server</a:t>
            </a:r>
            <a:endParaRPr sz="1400"/>
          </a:p>
        </p:txBody>
      </p:sp>
      <p:sp>
        <p:nvSpPr>
          <p:cNvPr id="429" name="Google Shape;429;p3"/>
          <p:cNvSpPr txBox="1"/>
          <p:nvPr/>
        </p:nvSpPr>
        <p:spPr>
          <a:xfrm>
            <a:off x="3240187" y="4911750"/>
            <a:ext cx="2286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34994"/>
              </a:buClr>
              <a:buSzPts val="2000"/>
              <a:buFont typeface="Arial"/>
              <a:buNone/>
            </a:pPr>
            <a:r>
              <a:rPr b="0" i="0" lang="it-IT" sz="1400" u="none" cap="none" strike="noStrike">
                <a:solidFill>
                  <a:srgbClr val="034994"/>
                </a:solidFill>
                <a:latin typeface="Viga"/>
                <a:ea typeface="Viga"/>
                <a:cs typeface="Viga"/>
                <a:sym typeface="Viga"/>
              </a:rPr>
              <a:t>P2P Connection</a:t>
            </a:r>
            <a:endParaRPr b="0" i="0" sz="1400" u="none" cap="none" strike="noStrike">
              <a:solidFill>
                <a:schemeClr val="accent4"/>
              </a:solidFill>
              <a:latin typeface="Bodoni"/>
              <a:ea typeface="Bodoni"/>
              <a:cs typeface="Bodoni"/>
              <a:sym typeface="Bodoni"/>
            </a:endParaRPr>
          </a:p>
        </p:txBody>
      </p:sp>
      <p:sp>
        <p:nvSpPr>
          <p:cNvPr id="430" name="Google Shape;430;p3"/>
          <p:cNvSpPr txBox="1"/>
          <p:nvPr/>
        </p:nvSpPr>
        <p:spPr>
          <a:xfrm>
            <a:off x="6557421" y="4955080"/>
            <a:ext cx="28077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34994"/>
              </a:buClr>
              <a:buSzPts val="2000"/>
              <a:buFont typeface="Arial"/>
              <a:buNone/>
            </a:pPr>
            <a:r>
              <a:rPr b="0" i="0" lang="it-IT" sz="1400" u="none" cap="none" strike="noStrike">
                <a:solidFill>
                  <a:srgbClr val="034994"/>
                </a:solidFill>
                <a:latin typeface="Viga"/>
                <a:ea typeface="Viga"/>
                <a:cs typeface="Viga"/>
                <a:sym typeface="Viga"/>
              </a:rPr>
              <a:t>Real</a:t>
            </a:r>
            <a:r>
              <a:rPr b="0" i="0" lang="it-IT" sz="2000" u="none" cap="none" strike="noStrike">
                <a:solidFill>
                  <a:srgbClr val="034994"/>
                </a:solidFill>
                <a:latin typeface="Viga"/>
                <a:ea typeface="Viga"/>
                <a:cs typeface="Viga"/>
                <a:sym typeface="Viga"/>
              </a:rPr>
              <a:t> </a:t>
            </a:r>
            <a:r>
              <a:rPr b="0" i="0" lang="it-IT" sz="1400" u="none" cap="none" strike="noStrike">
                <a:solidFill>
                  <a:srgbClr val="034994"/>
                </a:solidFill>
                <a:latin typeface="Viga"/>
                <a:ea typeface="Viga"/>
                <a:cs typeface="Viga"/>
                <a:sym typeface="Viga"/>
              </a:rPr>
              <a:t>Time communication</a:t>
            </a:r>
            <a:endParaRPr b="0" i="0" sz="1400" u="none" cap="none" strike="noStrike">
              <a:solidFill>
                <a:schemeClr val="accent4"/>
              </a:solidFill>
              <a:latin typeface="Bodoni"/>
              <a:ea typeface="Bodoni"/>
              <a:cs typeface="Bodoni"/>
              <a:sym typeface="Bodoni"/>
            </a:endParaRPr>
          </a:p>
        </p:txBody>
      </p:sp>
      <p:pic>
        <p:nvPicPr>
          <p:cNvPr id="431" name="Google Shape;431;p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67163" y="3189706"/>
            <a:ext cx="1970599" cy="538424"/>
          </a:xfrm>
          <a:prstGeom prst="rect">
            <a:avLst/>
          </a:prstGeom>
          <a:noFill/>
          <a:ln>
            <a:noFill/>
          </a:ln>
          <a:effectLst>
            <a:outerShdw blurRad="127000" sx="101000" rotWithShape="0" algn="ctr" sy="101000">
              <a:schemeClr val="lt1">
                <a:alpha val="40000"/>
              </a:schemeClr>
            </a:outerShdw>
          </a:effectLst>
        </p:spPr>
      </p:pic>
      <p:sp>
        <p:nvSpPr>
          <p:cNvPr id="432" name="Google Shape;432;p3"/>
          <p:cNvSpPr/>
          <p:nvPr/>
        </p:nvSpPr>
        <p:spPr>
          <a:xfrm>
            <a:off x="3111912" y="3059850"/>
            <a:ext cx="281100" cy="281100"/>
          </a:xfrm>
          <a:prstGeom prst="mathMultiply">
            <a:avLst>
              <a:gd fmla="val 23520" name="adj1"/>
            </a:avLst>
          </a:prstGeom>
          <a:solidFill>
            <a:schemeClr val="accent3"/>
          </a:solidFill>
          <a:ln>
            <a:noFill/>
          </a:ln>
          <a:effectLst>
            <a:outerShdw blurRad="127000" sx="101000" rotWithShape="0" algn="ctr" sy="101000">
              <a:schemeClr val="lt1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33" name="Google Shape;433;p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583278" y="2343150"/>
            <a:ext cx="1025448" cy="1449644"/>
          </a:xfrm>
          <a:prstGeom prst="rect">
            <a:avLst/>
          </a:prstGeom>
          <a:noFill/>
          <a:ln>
            <a:noFill/>
          </a:ln>
        </p:spPr>
      </p:pic>
      <p:sp>
        <p:nvSpPr>
          <p:cNvPr id="434" name="Google Shape;434;p3"/>
          <p:cNvSpPr txBox="1"/>
          <p:nvPr/>
        </p:nvSpPr>
        <p:spPr>
          <a:xfrm>
            <a:off x="4953012" y="3697650"/>
            <a:ext cx="2286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34994"/>
              </a:buClr>
              <a:buSzPts val="2000"/>
              <a:buFont typeface="Arial"/>
              <a:buNone/>
            </a:pPr>
            <a:r>
              <a:rPr lang="it-IT">
                <a:solidFill>
                  <a:srgbClr val="034994"/>
                </a:solidFill>
                <a:latin typeface="Viga"/>
                <a:ea typeface="Viga"/>
                <a:cs typeface="Viga"/>
                <a:sym typeface="Viga"/>
              </a:rPr>
              <a:t>Database</a:t>
            </a:r>
            <a:endParaRPr b="0" i="0" sz="1400" u="none" cap="none" strike="noStrike">
              <a:solidFill>
                <a:schemeClr val="accent4"/>
              </a:solidFill>
              <a:latin typeface="Bodoni"/>
              <a:ea typeface="Bodoni"/>
              <a:cs typeface="Bodoni"/>
              <a:sym typeface="Bodoni"/>
            </a:endParaRPr>
          </a:p>
        </p:txBody>
      </p:sp>
      <p:pic>
        <p:nvPicPr>
          <p:cNvPr id="435" name="Google Shape;435;p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533600" y="2475238"/>
            <a:ext cx="2807699" cy="1185477"/>
          </a:xfrm>
          <a:prstGeom prst="rect">
            <a:avLst/>
          </a:prstGeom>
          <a:noFill/>
          <a:ln>
            <a:noFill/>
          </a:ln>
          <a:effectLst>
            <a:outerShdw blurRad="127000" sx="101000" rotWithShape="0" algn="ctr" sy="101000">
              <a:schemeClr val="lt1">
                <a:alpha val="40000"/>
              </a:schemeClr>
            </a:outerShdw>
          </a:effectLst>
        </p:spPr>
      </p:pic>
      <p:sp>
        <p:nvSpPr>
          <p:cNvPr id="436" name="Google Shape;436;p3"/>
          <p:cNvSpPr txBox="1"/>
          <p:nvPr/>
        </p:nvSpPr>
        <p:spPr>
          <a:xfrm>
            <a:off x="7533596" y="3429005"/>
            <a:ext cx="28077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34994"/>
              </a:buClr>
              <a:buSzPts val="20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accent4"/>
              </a:solidFill>
              <a:latin typeface="Bodoni"/>
              <a:ea typeface="Bodoni"/>
              <a:cs typeface="Bodoni"/>
              <a:sym typeface="Bodoni"/>
            </a:endParaRPr>
          </a:p>
        </p:txBody>
      </p:sp>
      <p:sp>
        <p:nvSpPr>
          <p:cNvPr id="437" name="Google Shape;437;p3"/>
          <p:cNvSpPr txBox="1"/>
          <p:nvPr/>
        </p:nvSpPr>
        <p:spPr>
          <a:xfrm>
            <a:off x="7589171" y="3429005"/>
            <a:ext cx="28077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34994"/>
              </a:buClr>
              <a:buSzPts val="2000"/>
              <a:buFont typeface="Arial"/>
              <a:buNone/>
            </a:pPr>
            <a:r>
              <a:rPr lang="it-IT">
                <a:solidFill>
                  <a:srgbClr val="034994"/>
                </a:solidFill>
                <a:latin typeface="Viga"/>
                <a:ea typeface="Viga"/>
                <a:cs typeface="Viga"/>
                <a:sym typeface="Viga"/>
              </a:rPr>
              <a:t>Piattaforma cloud</a:t>
            </a:r>
            <a:br>
              <a:rPr lang="it-IT">
                <a:solidFill>
                  <a:srgbClr val="034994"/>
                </a:solidFill>
                <a:latin typeface="Viga"/>
                <a:ea typeface="Viga"/>
                <a:cs typeface="Viga"/>
                <a:sym typeface="Viga"/>
              </a:rPr>
            </a:br>
            <a:r>
              <a:rPr lang="it-IT">
                <a:solidFill>
                  <a:srgbClr val="034994"/>
                </a:solidFill>
                <a:latin typeface="Viga"/>
                <a:ea typeface="Viga"/>
                <a:cs typeface="Viga"/>
                <a:sym typeface="Viga"/>
              </a:rPr>
              <a:t>per App</a:t>
            </a:r>
            <a:endParaRPr b="0" i="0" sz="1400" u="none" cap="none" strike="noStrike">
              <a:solidFill>
                <a:schemeClr val="accent4"/>
              </a:solidFill>
              <a:latin typeface="Bodoni"/>
              <a:ea typeface="Bodoni"/>
              <a:cs typeface="Bodoni"/>
              <a:sym typeface="Bodon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137a559f337_0_19"/>
          <p:cNvSpPr/>
          <p:nvPr/>
        </p:nvSpPr>
        <p:spPr>
          <a:xfrm>
            <a:off x="2880876" y="2391675"/>
            <a:ext cx="6430200" cy="2730600"/>
          </a:xfrm>
          <a:prstGeom prst="roundRect">
            <a:avLst>
              <a:gd fmla="val 15796" name="adj"/>
            </a:avLst>
          </a:prstGeom>
          <a:solidFill>
            <a:schemeClr val="lt1"/>
          </a:solidFill>
          <a:ln>
            <a:noFill/>
          </a:ln>
          <a:effectLst>
            <a:outerShdw blurRad="127000" sx="101000" rotWithShape="0" algn="ctr" sy="101000">
              <a:schemeClr val="lt1">
                <a:alpha val="40000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4" name="Google Shape;444;g137a559f337_0_19"/>
          <p:cNvSpPr txBox="1"/>
          <p:nvPr/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it-IT" sz="1200" u="none" cap="none" strike="noStrike">
                <a:solidFill>
                  <a:srgbClr val="7C7C7C"/>
                </a:solidFill>
                <a:latin typeface="Viga"/>
                <a:ea typeface="Viga"/>
                <a:cs typeface="Viga"/>
                <a:sym typeface="Viga"/>
              </a:rPr>
              <a:t>A.A. 2021-2022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5" name="Google Shape;445;g137a559f337_0_19"/>
          <p:cNvSpPr txBox="1"/>
          <p:nvPr/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it-IT" sz="1200" u="none" cap="none" strike="noStrike">
                <a:solidFill>
                  <a:srgbClr val="7C7C7C"/>
                </a:solidFill>
                <a:latin typeface="Viga"/>
                <a:ea typeface="Viga"/>
                <a:cs typeface="Viga"/>
                <a:sym typeface="Viga"/>
              </a:rPr>
              <a:t>Smart4Energy – SWE Project </a:t>
            </a:r>
            <a:r>
              <a:rPr lang="it-IT" sz="1200">
                <a:solidFill>
                  <a:srgbClr val="7C7C7C"/>
                </a:solidFill>
                <a:latin typeface="Viga"/>
                <a:ea typeface="Viga"/>
                <a:cs typeface="Viga"/>
                <a:sym typeface="Viga"/>
              </a:rPr>
              <a:t> - PB</a:t>
            </a:r>
            <a:endParaRPr sz="1200">
              <a:solidFill>
                <a:srgbClr val="7C7C7C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446" name="Google Shape;446;g137a559f337_0_19"/>
          <p:cNvSpPr txBox="1"/>
          <p:nvPr/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it-IT" sz="1200" u="none" cap="none" strike="noStrike">
                <a:solidFill>
                  <a:schemeClr val="lt1"/>
                </a:solidFill>
                <a:latin typeface="Viga"/>
                <a:ea typeface="Viga"/>
                <a:cs typeface="Viga"/>
                <a:sym typeface="Viga"/>
              </a:rPr>
              <a:t>‹#›</a:t>
            </a:fld>
            <a:r>
              <a:rPr lang="it-IT" sz="1200">
                <a:solidFill>
                  <a:schemeClr val="lt1"/>
                </a:solidFill>
                <a:latin typeface="Viga"/>
                <a:ea typeface="Viga"/>
                <a:cs typeface="Viga"/>
                <a:sym typeface="Viga"/>
              </a:rPr>
              <a:t> </a:t>
            </a:r>
            <a:r>
              <a:rPr lang="it-IT" sz="1200">
                <a:solidFill>
                  <a:schemeClr val="accent4"/>
                </a:solidFill>
                <a:latin typeface="Viga"/>
                <a:ea typeface="Viga"/>
                <a:cs typeface="Viga"/>
                <a:sym typeface="Viga"/>
              </a:rPr>
              <a:t>/ 17</a:t>
            </a:r>
            <a:endParaRPr b="0" i="0" sz="1200" u="none" cap="none" strike="noStrike">
              <a:solidFill>
                <a:schemeClr val="lt1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447" name="Google Shape;447;g137a559f337_0_19"/>
          <p:cNvSpPr txBox="1"/>
          <p:nvPr>
            <p:ph type="title"/>
          </p:nvPr>
        </p:nvSpPr>
        <p:spPr>
          <a:xfrm>
            <a:off x="685800" y="32217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it-IT">
                <a:solidFill>
                  <a:srgbClr val="FFC000"/>
                </a:solidFill>
                <a:latin typeface="Viga"/>
                <a:ea typeface="Viga"/>
                <a:cs typeface="Viga"/>
                <a:sym typeface="Viga"/>
              </a:rPr>
              <a:t>Automazione dello sviluppo</a:t>
            </a:r>
            <a:endParaRPr>
              <a:solidFill>
                <a:srgbClr val="FFC000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448" name="Google Shape;448;g137a559f337_0_19"/>
          <p:cNvSpPr txBox="1"/>
          <p:nvPr/>
        </p:nvSpPr>
        <p:spPr>
          <a:xfrm>
            <a:off x="4692182" y="4203118"/>
            <a:ext cx="28077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34994"/>
              </a:buClr>
              <a:buSzPts val="2000"/>
              <a:buFont typeface="Arial"/>
              <a:buNone/>
            </a:pPr>
            <a:r>
              <a:rPr lang="it-IT">
                <a:solidFill>
                  <a:srgbClr val="034994"/>
                </a:solidFill>
                <a:latin typeface="Viga"/>
                <a:ea typeface="Viga"/>
                <a:cs typeface="Viga"/>
                <a:sym typeface="Viga"/>
              </a:rPr>
              <a:t>Gradle per lo sviluppo del VIrtual DIsplay</a:t>
            </a:r>
            <a:endParaRPr b="0" i="0" sz="1400" u="none" cap="none" strike="noStrike">
              <a:solidFill>
                <a:schemeClr val="accent4"/>
              </a:solidFill>
              <a:latin typeface="Bodoni"/>
              <a:ea typeface="Bodoni"/>
              <a:cs typeface="Bodoni"/>
              <a:sym typeface="Bodoni"/>
            </a:endParaRPr>
          </a:p>
        </p:txBody>
      </p:sp>
      <p:pic>
        <p:nvPicPr>
          <p:cNvPr id="449" name="Google Shape;449;g137a559f337_0_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80938" y="2792600"/>
            <a:ext cx="4630133" cy="1617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137a559f337_0_45"/>
          <p:cNvSpPr/>
          <p:nvPr/>
        </p:nvSpPr>
        <p:spPr>
          <a:xfrm>
            <a:off x="2880876" y="2391675"/>
            <a:ext cx="6430200" cy="2730600"/>
          </a:xfrm>
          <a:prstGeom prst="roundRect">
            <a:avLst>
              <a:gd fmla="val 15796" name="adj"/>
            </a:avLst>
          </a:prstGeom>
          <a:solidFill>
            <a:schemeClr val="lt1"/>
          </a:solidFill>
          <a:ln>
            <a:noFill/>
          </a:ln>
          <a:effectLst>
            <a:outerShdw blurRad="127000" sx="101000" rotWithShape="0" algn="ctr" sy="101000">
              <a:schemeClr val="lt1">
                <a:alpha val="40000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6" name="Google Shape;456;g137a559f337_0_45"/>
          <p:cNvSpPr txBox="1"/>
          <p:nvPr/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it-IT" sz="1200" u="none" cap="none" strike="noStrike">
                <a:solidFill>
                  <a:srgbClr val="7C7C7C"/>
                </a:solidFill>
                <a:latin typeface="Viga"/>
                <a:ea typeface="Viga"/>
                <a:cs typeface="Viga"/>
                <a:sym typeface="Viga"/>
              </a:rPr>
              <a:t>A.A. 2021-2022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7" name="Google Shape;457;g137a559f337_0_45"/>
          <p:cNvSpPr txBox="1"/>
          <p:nvPr/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it-IT" sz="1200" u="none" cap="none" strike="noStrike">
                <a:solidFill>
                  <a:srgbClr val="7C7C7C"/>
                </a:solidFill>
                <a:latin typeface="Viga"/>
                <a:ea typeface="Viga"/>
                <a:cs typeface="Viga"/>
                <a:sym typeface="Viga"/>
              </a:rPr>
              <a:t>Smart4Energy – SWE Project </a:t>
            </a:r>
            <a:r>
              <a:rPr lang="it-IT" sz="1200">
                <a:solidFill>
                  <a:srgbClr val="7C7C7C"/>
                </a:solidFill>
                <a:latin typeface="Viga"/>
                <a:ea typeface="Viga"/>
                <a:cs typeface="Viga"/>
                <a:sym typeface="Viga"/>
              </a:rPr>
              <a:t> - PB</a:t>
            </a:r>
            <a:endParaRPr sz="1200">
              <a:solidFill>
                <a:srgbClr val="7C7C7C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458" name="Google Shape;458;g137a559f337_0_45"/>
          <p:cNvSpPr txBox="1"/>
          <p:nvPr/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it-IT" sz="1200" u="none" cap="none" strike="noStrike">
                <a:solidFill>
                  <a:schemeClr val="lt1"/>
                </a:solidFill>
                <a:latin typeface="Viga"/>
                <a:ea typeface="Viga"/>
                <a:cs typeface="Viga"/>
                <a:sym typeface="Viga"/>
              </a:rPr>
              <a:t>‹#›</a:t>
            </a:fld>
            <a:r>
              <a:rPr lang="it-IT" sz="1200">
                <a:solidFill>
                  <a:schemeClr val="lt1"/>
                </a:solidFill>
                <a:latin typeface="Viga"/>
                <a:ea typeface="Viga"/>
                <a:cs typeface="Viga"/>
                <a:sym typeface="Viga"/>
              </a:rPr>
              <a:t> </a:t>
            </a:r>
            <a:r>
              <a:rPr lang="it-IT" sz="1200">
                <a:solidFill>
                  <a:schemeClr val="accent4"/>
                </a:solidFill>
                <a:latin typeface="Viga"/>
                <a:ea typeface="Viga"/>
                <a:cs typeface="Viga"/>
                <a:sym typeface="Viga"/>
              </a:rPr>
              <a:t>/ 17</a:t>
            </a:r>
            <a:endParaRPr b="0" i="0" sz="1200" u="none" cap="none" strike="noStrike">
              <a:solidFill>
                <a:schemeClr val="lt1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459" name="Google Shape;459;g137a559f337_0_45"/>
          <p:cNvSpPr txBox="1"/>
          <p:nvPr>
            <p:ph type="title"/>
          </p:nvPr>
        </p:nvSpPr>
        <p:spPr>
          <a:xfrm>
            <a:off x="685800" y="32217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it-IT">
                <a:solidFill>
                  <a:srgbClr val="FFC000"/>
                </a:solidFill>
                <a:latin typeface="Viga"/>
                <a:ea typeface="Viga"/>
                <a:cs typeface="Viga"/>
                <a:sym typeface="Viga"/>
              </a:rPr>
              <a:t>Libreria a supporto</a:t>
            </a:r>
            <a:endParaRPr>
              <a:solidFill>
                <a:srgbClr val="FFC000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460" name="Google Shape;460;g137a559f337_0_45"/>
          <p:cNvSpPr txBox="1"/>
          <p:nvPr/>
        </p:nvSpPr>
        <p:spPr>
          <a:xfrm>
            <a:off x="4561174" y="4203125"/>
            <a:ext cx="30696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34994"/>
              </a:buClr>
              <a:buSzPts val="2000"/>
              <a:buFont typeface="Arial"/>
              <a:buNone/>
            </a:pPr>
            <a:r>
              <a:rPr lang="it-IT">
                <a:solidFill>
                  <a:srgbClr val="034994"/>
                </a:solidFill>
                <a:latin typeface="Viga"/>
                <a:ea typeface="Viga"/>
                <a:cs typeface="Viga"/>
                <a:sym typeface="Viga"/>
              </a:rPr>
              <a:t>Functional Reactive Programming</a:t>
            </a:r>
            <a:br>
              <a:rPr lang="it-IT">
                <a:solidFill>
                  <a:srgbClr val="034994"/>
                </a:solidFill>
                <a:latin typeface="Viga"/>
                <a:ea typeface="Viga"/>
                <a:cs typeface="Viga"/>
                <a:sym typeface="Viga"/>
              </a:rPr>
            </a:br>
            <a:r>
              <a:rPr lang="it-IT">
                <a:solidFill>
                  <a:srgbClr val="034994"/>
                </a:solidFill>
                <a:latin typeface="Viga"/>
                <a:ea typeface="Viga"/>
                <a:cs typeface="Viga"/>
                <a:sym typeface="Viga"/>
              </a:rPr>
              <a:t>Pattern Observer in React</a:t>
            </a:r>
            <a:endParaRPr b="0" i="0" sz="1400" u="none" cap="none" strike="noStrike">
              <a:solidFill>
                <a:schemeClr val="accent4"/>
              </a:solidFill>
              <a:latin typeface="Bodoni"/>
              <a:ea typeface="Bodoni"/>
              <a:cs typeface="Bodoni"/>
              <a:sym typeface="Bodoni"/>
            </a:endParaRPr>
          </a:p>
        </p:txBody>
      </p:sp>
      <p:pic>
        <p:nvPicPr>
          <p:cNvPr id="461" name="Google Shape;461;g137a559f337_0_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72788" y="2805812"/>
            <a:ext cx="1246376" cy="1246376"/>
          </a:xfrm>
          <a:prstGeom prst="rect">
            <a:avLst/>
          </a:prstGeom>
          <a:noFill/>
          <a:ln>
            <a:noFill/>
          </a:ln>
          <a:effectLst>
            <a:outerShdw blurRad="127000" sx="101000" rotWithShape="0" algn="ctr" sy="101000">
              <a:schemeClr val="lt1">
                <a:alpha val="40000"/>
              </a:schemeClr>
            </a:outerShdw>
          </a:effec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137a559f337_0_0"/>
          <p:cNvSpPr/>
          <p:nvPr/>
        </p:nvSpPr>
        <p:spPr>
          <a:xfrm>
            <a:off x="2359818" y="2170416"/>
            <a:ext cx="7472400" cy="3173100"/>
          </a:xfrm>
          <a:prstGeom prst="roundRect">
            <a:avLst>
              <a:gd fmla="val 15796" name="adj"/>
            </a:avLst>
          </a:prstGeom>
          <a:solidFill>
            <a:schemeClr val="lt1"/>
          </a:solidFill>
          <a:ln>
            <a:noFill/>
          </a:ln>
          <a:effectLst>
            <a:outerShdw blurRad="127000" sx="101000" rotWithShape="0" algn="ctr" sy="101000">
              <a:schemeClr val="lt1">
                <a:alpha val="40000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8" name="Google Shape;468;g137a559f337_0_0"/>
          <p:cNvSpPr txBox="1"/>
          <p:nvPr/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it-IT" sz="1200" u="none" cap="none" strike="noStrike">
                <a:solidFill>
                  <a:srgbClr val="7C7C7C"/>
                </a:solidFill>
                <a:latin typeface="Viga"/>
                <a:ea typeface="Viga"/>
                <a:cs typeface="Viga"/>
                <a:sym typeface="Viga"/>
              </a:rPr>
              <a:t>A.A. 2021-2022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9" name="Google Shape;469;g137a559f337_0_0"/>
          <p:cNvSpPr txBox="1"/>
          <p:nvPr/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it-IT" sz="1200" u="none" cap="none" strike="noStrike">
                <a:solidFill>
                  <a:srgbClr val="7C7C7C"/>
                </a:solidFill>
                <a:latin typeface="Viga"/>
                <a:ea typeface="Viga"/>
                <a:cs typeface="Viga"/>
                <a:sym typeface="Viga"/>
              </a:rPr>
              <a:t>Smart4Energy – SWE Project </a:t>
            </a:r>
            <a:r>
              <a:rPr lang="it-IT" sz="1200">
                <a:solidFill>
                  <a:srgbClr val="7C7C7C"/>
                </a:solidFill>
                <a:latin typeface="Viga"/>
                <a:ea typeface="Viga"/>
                <a:cs typeface="Viga"/>
                <a:sym typeface="Viga"/>
              </a:rPr>
              <a:t>- PB</a:t>
            </a:r>
            <a:endParaRPr b="0" i="0" sz="1200" u="none" cap="none" strike="noStrike">
              <a:solidFill>
                <a:srgbClr val="7C7C7C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470" name="Google Shape;470;g137a559f337_0_0"/>
          <p:cNvSpPr txBox="1"/>
          <p:nvPr/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it-IT" sz="1200" u="none" cap="none" strike="noStrike">
                <a:solidFill>
                  <a:schemeClr val="lt1"/>
                </a:solidFill>
                <a:latin typeface="Viga"/>
                <a:ea typeface="Viga"/>
                <a:cs typeface="Viga"/>
                <a:sym typeface="Viga"/>
              </a:rPr>
              <a:t>‹#›</a:t>
            </a:fld>
            <a:r>
              <a:rPr lang="it-IT" sz="1200">
                <a:solidFill>
                  <a:schemeClr val="lt1"/>
                </a:solidFill>
                <a:latin typeface="Viga"/>
                <a:ea typeface="Viga"/>
                <a:cs typeface="Viga"/>
                <a:sym typeface="Viga"/>
              </a:rPr>
              <a:t> </a:t>
            </a:r>
            <a:r>
              <a:rPr lang="it-IT" sz="1200">
                <a:solidFill>
                  <a:schemeClr val="accent4"/>
                </a:solidFill>
                <a:latin typeface="Viga"/>
                <a:ea typeface="Viga"/>
                <a:cs typeface="Viga"/>
                <a:sym typeface="Viga"/>
              </a:rPr>
              <a:t>/ 17</a:t>
            </a:r>
            <a:endParaRPr b="0" i="0" sz="1200" u="none" cap="none" strike="noStrike">
              <a:solidFill>
                <a:schemeClr val="lt1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471" name="Google Shape;471;g137a559f337_0_0"/>
          <p:cNvSpPr txBox="1"/>
          <p:nvPr>
            <p:ph type="title"/>
          </p:nvPr>
        </p:nvSpPr>
        <p:spPr>
          <a:xfrm>
            <a:off x="685800" y="32217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it-IT">
                <a:solidFill>
                  <a:srgbClr val="FFC000"/>
                </a:solidFill>
                <a:latin typeface="Viga"/>
                <a:ea typeface="Viga"/>
                <a:cs typeface="Viga"/>
                <a:sym typeface="Viga"/>
              </a:rPr>
              <a:t>Testing</a:t>
            </a:r>
            <a:endParaRPr>
              <a:solidFill>
                <a:srgbClr val="FFC000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472" name="Google Shape;472;g137a559f337_0_0"/>
          <p:cNvSpPr txBox="1"/>
          <p:nvPr>
            <p:ph idx="1" type="body"/>
          </p:nvPr>
        </p:nvSpPr>
        <p:spPr>
          <a:xfrm>
            <a:off x="3093333" y="3799155"/>
            <a:ext cx="2286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34994"/>
              </a:buClr>
              <a:buSzPts val="2000"/>
              <a:buNone/>
            </a:pPr>
            <a:r>
              <a:rPr lang="it-IT" sz="1400">
                <a:solidFill>
                  <a:srgbClr val="034994"/>
                </a:solidFill>
                <a:latin typeface="Viga"/>
                <a:ea typeface="Viga"/>
                <a:cs typeface="Viga"/>
                <a:sym typeface="Viga"/>
              </a:rPr>
              <a:t>Testing su Kotlin</a:t>
            </a:r>
            <a:br>
              <a:rPr lang="it-IT" sz="1400">
                <a:solidFill>
                  <a:srgbClr val="034994"/>
                </a:solidFill>
                <a:latin typeface="Viga"/>
                <a:ea typeface="Viga"/>
                <a:cs typeface="Viga"/>
                <a:sym typeface="Viga"/>
              </a:rPr>
            </a:br>
            <a:r>
              <a:rPr lang="it-IT" sz="1400">
                <a:solidFill>
                  <a:srgbClr val="034994"/>
                </a:solidFill>
                <a:latin typeface="Viga"/>
                <a:ea typeface="Viga"/>
                <a:cs typeface="Viga"/>
                <a:sym typeface="Viga"/>
              </a:rPr>
              <a:t>Virtual Display</a:t>
            </a:r>
            <a:endParaRPr sz="1400"/>
          </a:p>
        </p:txBody>
      </p:sp>
      <p:sp>
        <p:nvSpPr>
          <p:cNvPr id="473" name="Google Shape;473;g137a559f337_0_0"/>
          <p:cNvSpPr txBox="1"/>
          <p:nvPr/>
        </p:nvSpPr>
        <p:spPr>
          <a:xfrm>
            <a:off x="6959436" y="4027750"/>
            <a:ext cx="2286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34994"/>
              </a:buClr>
              <a:buSzPts val="2000"/>
              <a:buFont typeface="Arial"/>
              <a:buNone/>
            </a:pPr>
            <a:r>
              <a:rPr lang="it-IT">
                <a:solidFill>
                  <a:srgbClr val="034994"/>
                </a:solidFill>
                <a:latin typeface="Viga"/>
                <a:ea typeface="Viga"/>
                <a:cs typeface="Viga"/>
                <a:sym typeface="Viga"/>
              </a:rPr>
              <a:t>Testing su React</a:t>
            </a:r>
            <a:br>
              <a:rPr lang="it-IT">
                <a:solidFill>
                  <a:srgbClr val="034994"/>
                </a:solidFill>
                <a:latin typeface="Viga"/>
                <a:ea typeface="Viga"/>
                <a:cs typeface="Viga"/>
                <a:sym typeface="Viga"/>
              </a:rPr>
            </a:br>
            <a:r>
              <a:rPr lang="it-IT">
                <a:solidFill>
                  <a:srgbClr val="034994"/>
                </a:solidFill>
                <a:latin typeface="Viga"/>
                <a:ea typeface="Viga"/>
                <a:cs typeface="Viga"/>
                <a:sym typeface="Viga"/>
              </a:rPr>
              <a:t>Remote Support</a:t>
            </a:r>
            <a:endParaRPr b="0" i="0" sz="1400" u="none" cap="none" strike="noStrike">
              <a:solidFill>
                <a:schemeClr val="accent4"/>
              </a:solidFill>
              <a:latin typeface="Bodoni"/>
              <a:ea typeface="Bodoni"/>
              <a:cs typeface="Bodoni"/>
              <a:sym typeface="Bodoni"/>
            </a:endParaRPr>
          </a:p>
        </p:txBody>
      </p:sp>
      <p:pic>
        <p:nvPicPr>
          <p:cNvPr id="474" name="Google Shape;474;g137a559f337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82450" y="2941525"/>
            <a:ext cx="1086225" cy="1086225"/>
          </a:xfrm>
          <a:prstGeom prst="rect">
            <a:avLst/>
          </a:prstGeom>
          <a:noFill/>
          <a:ln>
            <a:noFill/>
          </a:ln>
          <a:effectLst>
            <a:outerShdw blurRad="127000" sx="101000" rotWithShape="0" algn="ctr" sy="101000">
              <a:schemeClr val="lt1">
                <a:alpha val="40000"/>
              </a:schemeClr>
            </a:outerShdw>
          </a:effectLst>
        </p:spPr>
      </p:pic>
      <p:pic>
        <p:nvPicPr>
          <p:cNvPr id="475" name="Google Shape;475;g137a559f337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93319" y="2980725"/>
            <a:ext cx="2566047" cy="783925"/>
          </a:xfrm>
          <a:prstGeom prst="rect">
            <a:avLst/>
          </a:prstGeom>
          <a:noFill/>
          <a:ln>
            <a:noFill/>
          </a:ln>
          <a:effectLst>
            <a:outerShdw blurRad="127000" sx="101000" rotWithShape="0" algn="ctr" sy="101000">
              <a:schemeClr val="lt1">
                <a:alpha val="40000"/>
              </a:schemeClr>
            </a:outerShdw>
          </a:effec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4"/>
          <p:cNvSpPr/>
          <p:nvPr/>
        </p:nvSpPr>
        <p:spPr>
          <a:xfrm>
            <a:off x="2007772" y="2164492"/>
            <a:ext cx="8176456" cy="3415208"/>
          </a:xfrm>
          <a:prstGeom prst="roundRect">
            <a:avLst>
              <a:gd fmla="val 15796" name="adj"/>
            </a:avLst>
          </a:prstGeom>
          <a:solidFill>
            <a:schemeClr val="lt1"/>
          </a:solidFill>
          <a:ln>
            <a:noFill/>
          </a:ln>
          <a:effectLst>
            <a:outerShdw blurRad="127000" sx="101000" rotWithShape="0" algn="ctr" sy="101000">
              <a:schemeClr val="lt1">
                <a:alpha val="40000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2" name="Google Shape;482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91973" y="2690495"/>
            <a:ext cx="720000" cy="7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3" name="Google Shape;483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48863" y="2414452"/>
            <a:ext cx="720000" cy="7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4" name="Google Shape;484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885837" y="2570323"/>
            <a:ext cx="720000" cy="7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485" name="Google Shape;485;p4"/>
          <p:cNvSpPr txBox="1"/>
          <p:nvPr/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it-IT" sz="1200" u="none" cap="none" strike="noStrike">
                <a:solidFill>
                  <a:srgbClr val="7C7C7C"/>
                </a:solidFill>
                <a:latin typeface="Viga"/>
                <a:ea typeface="Viga"/>
                <a:cs typeface="Viga"/>
                <a:sym typeface="Viga"/>
              </a:rPr>
              <a:t>A.A. 2021-2022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6" name="Google Shape;486;p4"/>
          <p:cNvSpPr txBox="1"/>
          <p:nvPr/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it-IT" sz="1200" u="none" cap="none" strike="noStrike">
                <a:solidFill>
                  <a:srgbClr val="7C7C7C"/>
                </a:solidFill>
                <a:latin typeface="Viga"/>
                <a:ea typeface="Viga"/>
                <a:cs typeface="Viga"/>
                <a:sym typeface="Viga"/>
              </a:rPr>
              <a:t>Smart4Energy – SWE Project </a:t>
            </a:r>
            <a:r>
              <a:rPr lang="it-IT" sz="1200">
                <a:solidFill>
                  <a:srgbClr val="7C7C7C"/>
                </a:solidFill>
                <a:latin typeface="Viga"/>
                <a:ea typeface="Viga"/>
                <a:cs typeface="Viga"/>
                <a:sym typeface="Viga"/>
              </a:rPr>
              <a:t>- PB</a:t>
            </a:r>
            <a:endParaRPr b="0" i="0" sz="1200" u="none" cap="none" strike="noStrike">
              <a:solidFill>
                <a:srgbClr val="7C7C7C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487" name="Google Shape;487;p4"/>
          <p:cNvSpPr txBox="1"/>
          <p:nvPr/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it-IT" sz="1200" u="none" cap="none" strike="noStrike">
                <a:solidFill>
                  <a:schemeClr val="lt1"/>
                </a:solidFill>
                <a:latin typeface="Viga"/>
                <a:ea typeface="Viga"/>
                <a:cs typeface="Viga"/>
                <a:sym typeface="Viga"/>
              </a:rPr>
              <a:t>‹#›</a:t>
            </a:fld>
            <a:r>
              <a:rPr lang="it-IT" sz="1200">
                <a:solidFill>
                  <a:schemeClr val="lt1"/>
                </a:solidFill>
                <a:latin typeface="Viga"/>
                <a:ea typeface="Viga"/>
                <a:cs typeface="Viga"/>
                <a:sym typeface="Viga"/>
              </a:rPr>
              <a:t> </a:t>
            </a:r>
            <a:r>
              <a:rPr lang="it-IT" sz="1200">
                <a:solidFill>
                  <a:schemeClr val="accent4"/>
                </a:solidFill>
                <a:latin typeface="Viga"/>
                <a:ea typeface="Viga"/>
                <a:cs typeface="Viga"/>
                <a:sym typeface="Viga"/>
              </a:rPr>
              <a:t>/ 17</a:t>
            </a:r>
            <a:endParaRPr b="0" i="0" sz="1200" u="none" cap="none" strike="noStrike">
              <a:solidFill>
                <a:schemeClr val="lt1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488" name="Google Shape;488;p4"/>
          <p:cNvSpPr txBox="1"/>
          <p:nvPr>
            <p:ph type="title"/>
          </p:nvPr>
        </p:nvSpPr>
        <p:spPr>
          <a:xfrm>
            <a:off x="685800" y="32217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it-IT">
                <a:solidFill>
                  <a:srgbClr val="FFC000"/>
                </a:solidFill>
                <a:latin typeface="Viga"/>
                <a:ea typeface="Viga"/>
                <a:cs typeface="Viga"/>
                <a:sym typeface="Viga"/>
              </a:rPr>
              <a:t>Gestione Sviluppo</a:t>
            </a:r>
            <a:endParaRPr>
              <a:solidFill>
                <a:srgbClr val="FFC000"/>
              </a:solidFill>
              <a:latin typeface="Viga"/>
              <a:ea typeface="Viga"/>
              <a:cs typeface="Viga"/>
              <a:sym typeface="Viga"/>
            </a:endParaRPr>
          </a:p>
        </p:txBody>
      </p:sp>
      <p:pic>
        <p:nvPicPr>
          <p:cNvPr id="489" name="Google Shape;489;p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777297" y="4315437"/>
            <a:ext cx="1537237" cy="599463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" name="Google Shape;490;p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985674" y="3906955"/>
            <a:ext cx="1138087" cy="1278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91" name="Google Shape;491;p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947110" y="4031651"/>
            <a:ext cx="771525" cy="771525"/>
          </a:xfrm>
          <a:prstGeom prst="rect">
            <a:avLst/>
          </a:prstGeom>
          <a:noFill/>
          <a:ln>
            <a:noFill/>
          </a:ln>
        </p:spPr>
      </p:pic>
      <p:sp>
        <p:nvSpPr>
          <p:cNvPr id="492" name="Google Shape;492;p4"/>
          <p:cNvSpPr txBox="1"/>
          <p:nvPr>
            <p:ph idx="1" type="body"/>
          </p:nvPr>
        </p:nvSpPr>
        <p:spPr>
          <a:xfrm>
            <a:off x="3225863" y="3447506"/>
            <a:ext cx="2286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34994"/>
              </a:buClr>
              <a:buSzPts val="2000"/>
              <a:buNone/>
            </a:pPr>
            <a:r>
              <a:rPr lang="it-IT" sz="1400">
                <a:solidFill>
                  <a:srgbClr val="034994"/>
                </a:solidFill>
                <a:latin typeface="Viga"/>
                <a:ea typeface="Viga"/>
                <a:cs typeface="Viga"/>
                <a:sym typeface="Viga"/>
              </a:rPr>
              <a:t>Internal communication</a:t>
            </a:r>
            <a:endParaRPr sz="1400"/>
          </a:p>
        </p:txBody>
      </p:sp>
      <p:sp>
        <p:nvSpPr>
          <p:cNvPr id="493" name="Google Shape;493;p4"/>
          <p:cNvSpPr txBox="1"/>
          <p:nvPr/>
        </p:nvSpPr>
        <p:spPr>
          <a:xfrm>
            <a:off x="3402915" y="5051787"/>
            <a:ext cx="2286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34994"/>
              </a:buClr>
              <a:buSzPts val="2000"/>
              <a:buFont typeface="Arial"/>
              <a:buNone/>
            </a:pPr>
            <a:r>
              <a:rPr b="0" i="0" lang="it-IT" sz="1400" u="none" cap="none" strike="noStrike">
                <a:solidFill>
                  <a:srgbClr val="034994"/>
                </a:solidFill>
                <a:latin typeface="Viga"/>
                <a:ea typeface="Viga"/>
                <a:cs typeface="Viga"/>
                <a:sym typeface="Viga"/>
              </a:rPr>
              <a:t>Package Manager</a:t>
            </a:r>
            <a:endParaRPr b="0" i="0" sz="1400" u="none" cap="none" strike="noStrike">
              <a:solidFill>
                <a:schemeClr val="accent4"/>
              </a:solidFill>
              <a:latin typeface="Bodoni"/>
              <a:ea typeface="Bodoni"/>
              <a:cs typeface="Bodoni"/>
              <a:sym typeface="Bodoni"/>
            </a:endParaRPr>
          </a:p>
        </p:txBody>
      </p:sp>
      <p:sp>
        <p:nvSpPr>
          <p:cNvPr id="494" name="Google Shape;494;p4"/>
          <p:cNvSpPr txBox="1"/>
          <p:nvPr/>
        </p:nvSpPr>
        <p:spPr>
          <a:xfrm>
            <a:off x="6829873" y="5032532"/>
            <a:ext cx="2286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34994"/>
              </a:buClr>
              <a:buSzPts val="2000"/>
              <a:buFont typeface="Arial"/>
              <a:buNone/>
            </a:pPr>
            <a:r>
              <a:rPr b="0" i="0" lang="it-IT" sz="1400" u="none" cap="none" strike="noStrike">
                <a:solidFill>
                  <a:srgbClr val="034994"/>
                </a:solidFill>
                <a:latin typeface="Viga"/>
                <a:ea typeface="Viga"/>
                <a:cs typeface="Viga"/>
                <a:sym typeface="Viga"/>
              </a:rPr>
              <a:t>IDE</a:t>
            </a:r>
            <a:endParaRPr b="0" i="0" sz="1400" u="none" cap="none" strike="noStrike">
              <a:solidFill>
                <a:schemeClr val="accent4"/>
              </a:solidFill>
              <a:latin typeface="Bodoni"/>
              <a:ea typeface="Bodoni"/>
              <a:cs typeface="Bodoni"/>
              <a:sym typeface="Bodoni"/>
            </a:endParaRPr>
          </a:p>
        </p:txBody>
      </p:sp>
      <p:sp>
        <p:nvSpPr>
          <p:cNvPr id="495" name="Google Shape;495;p4"/>
          <p:cNvSpPr txBox="1"/>
          <p:nvPr/>
        </p:nvSpPr>
        <p:spPr>
          <a:xfrm>
            <a:off x="7102837" y="3424532"/>
            <a:ext cx="2286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34994"/>
              </a:buClr>
              <a:buSzPts val="2000"/>
              <a:buFont typeface="Arial"/>
              <a:buNone/>
            </a:pPr>
            <a:r>
              <a:rPr b="0" i="0" lang="it-IT" sz="1400" u="none" cap="none" strike="noStrike">
                <a:solidFill>
                  <a:srgbClr val="034994"/>
                </a:solidFill>
                <a:latin typeface="Viga"/>
                <a:ea typeface="Viga"/>
                <a:cs typeface="Viga"/>
                <a:sym typeface="Viga"/>
              </a:rPr>
              <a:t>Repository</a:t>
            </a:r>
            <a:endParaRPr b="0" i="0" sz="1400" u="none" cap="none" strike="noStrike">
              <a:solidFill>
                <a:schemeClr val="accent4"/>
              </a:solidFill>
              <a:latin typeface="Bodoni"/>
              <a:ea typeface="Bodoni"/>
              <a:cs typeface="Bodoni"/>
              <a:sym typeface="Bodon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ma di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i Office">
  <a:themeElements>
    <a:clrScheme name="Gradazioni di grigio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2021-11-14T14:48:46Z</dcterms:created>
  <dc:creator>Polato Andrea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0x010100E0A34E51D9B4F44B80BD56A34A9C2954</vt:lpwstr>
  </property>
</Properties>
</file>